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1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53A2-9343-4A17-80F7-F5E35DCA7F7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AE12-7DF9-4BED-A462-44CFAFB9B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541" y="430305"/>
            <a:ext cx="10403541" cy="6710083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1310" y="819442"/>
            <a:ext cx="3826412" cy="745588"/>
          </a:xfrm>
          <a:prstGeom prst="rect">
            <a:avLst/>
          </a:prstGeom>
          <a:ln w="952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092" y="1903936"/>
            <a:ext cx="3677809" cy="4393554"/>
          </a:xfrm>
          <a:prstGeom prst="rect">
            <a:avLst/>
          </a:prstGeom>
          <a:noFill/>
          <a:ln w="206375">
            <a:gradFill>
              <a:gsLst>
                <a:gs pos="0">
                  <a:srgbClr val="FF0000"/>
                </a:gs>
                <a:gs pos="37000">
                  <a:srgbClr val="FFFF00"/>
                </a:gs>
                <a:gs pos="83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41" y="2097741"/>
            <a:ext cx="3372728" cy="4058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92204" y="1911590"/>
            <a:ext cx="5009548" cy="4393554"/>
          </a:xfrm>
          <a:prstGeom prst="rect">
            <a:avLst/>
          </a:prstGeom>
          <a:noFill/>
          <a:ln w="206375">
            <a:gradFill>
              <a:gsLst>
                <a:gs pos="0">
                  <a:srgbClr val="FF0000"/>
                </a:gs>
                <a:gs pos="37000">
                  <a:srgbClr val="FFFF00"/>
                </a:gs>
                <a:gs pos="83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05651" y="2272204"/>
            <a:ext cx="4403187" cy="34163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এমএ 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বি.এড</a:t>
            </a:r>
            <a:endParaRPr lang="bn-BD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কম্পিউটার শিক্ষা)</a:t>
            </a:r>
            <a:endParaRPr lang="bn-BD" sz="2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নিয়াজ মুহম্মদ উচ্চ বিদ্যালয়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০১৭৬৬১১১২২২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E-mail: kamalw3563@yahoo.com</a:t>
            </a:r>
            <a:r>
              <a:rPr lang="bn-BD" sz="2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8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029071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2482" y="376518"/>
            <a:ext cx="4679577" cy="90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879225"/>
            <a:ext cx="4531659" cy="3835775"/>
          </a:xfrm>
          <a:prstGeom prst="rect">
            <a:avLst/>
          </a:prstGeom>
          <a:ln w="101600">
            <a:solidFill>
              <a:srgbClr val="00B0F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930153" y="1882588"/>
            <a:ext cx="4531659" cy="2057399"/>
          </a:xfrm>
          <a:prstGeom prst="rect">
            <a:avLst/>
          </a:prstGeom>
          <a:solidFill>
            <a:schemeClr val="bg1"/>
          </a:solidFill>
          <a:ln w="4762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টপোলজিতে একটি কেন্দ্রীয় নিয়ন্ত্রণকারী কম্পিউটার  বা হোস্ট কম্পিউটারের সাথে অন্যান্য কম্পিউটার সংযুক্ত করে নেটওয়ার্কগড়ে তোলে তাকে স্টার টপোলজি বলা হয়</a:t>
            </a:r>
            <a:r>
              <a:rPr lang="bn-IN" sz="2000" dirty="0" smtClean="0">
                <a:solidFill>
                  <a:srgbClr val="00B050"/>
                </a:solidFill>
              </a:rPr>
              <a:t>।</a:t>
            </a:r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35677"/>
              </p:ext>
            </p:extLst>
          </p:nvPr>
        </p:nvGraphicFramePr>
        <p:xfrm>
          <a:off x="6891991" y="4348537"/>
          <a:ext cx="168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ackager Shell Object" showAsIcon="1" r:id="rId4" imgW="1689480" imgH="685800" progId="Package">
                  <p:embed/>
                </p:oleObj>
              </mc:Choice>
              <mc:Fallback>
                <p:oleObj name="Packager Shell Object" showAsIcon="1" r:id="rId4" imgW="1689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1991" y="4348537"/>
                        <a:ext cx="1689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33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0"/>
            <a:ext cx="11029071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625" y="322729"/>
            <a:ext cx="3281081" cy="941295"/>
          </a:xfrm>
          <a:prstGeom prst="rect">
            <a:avLst/>
          </a:prstGeom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ট্রি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294" y="2554941"/>
            <a:ext cx="3872753" cy="235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বাস,স্টার,রিং ইত্যাদি টপোলজির সমন্বয়ে  গঠিত টপোলজিকে বলা হয় ট্রি টপোলজি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3" y="1842247"/>
            <a:ext cx="4526056" cy="4276165"/>
          </a:xfrm>
          <a:prstGeom prst="rect">
            <a:avLst/>
          </a:prstGeom>
          <a:ln w="1079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4349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30" y="0"/>
            <a:ext cx="10811435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8320" y="739588"/>
            <a:ext cx="4410634" cy="551330"/>
          </a:xfrm>
          <a:prstGeom prst="rect">
            <a:avLst/>
          </a:prstGeom>
          <a:solidFill>
            <a:srgbClr val="FFC000"/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632698"/>
            <a:ext cx="4034117" cy="34502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18412" y="1922929"/>
            <a:ext cx="4679576" cy="2433918"/>
          </a:xfrm>
          <a:prstGeom prst="rect">
            <a:avLst/>
          </a:prstGeom>
          <a:solidFill>
            <a:schemeClr val="bg1"/>
          </a:solidFill>
          <a:ln w="8572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কোন নেটওয়ার্কে পিসি সমূহের প্র্র্রত্যেকটির সাথে প্র্রত্যেকটির সরাসরি সংযোগ থাকে তাহলে তাকে বলা হয় মেশ টপোলজি</a:t>
            </a: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89178"/>
              </p:ext>
            </p:extLst>
          </p:nvPr>
        </p:nvGraphicFramePr>
        <p:xfrm>
          <a:off x="6148668" y="5276382"/>
          <a:ext cx="2476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4" imgW="2477160" imgH="685800" progId="Package">
                  <p:embed/>
                </p:oleObj>
              </mc:Choice>
              <mc:Fallback>
                <p:oleObj name="Packager Shell Object" showAsIcon="1" r:id="rId4" imgW="2477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8668" y="5276382"/>
                        <a:ext cx="2476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3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41" y="0"/>
            <a:ext cx="9480177" cy="6306671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83" y="376517"/>
            <a:ext cx="2837330" cy="941295"/>
          </a:xfrm>
          <a:prstGeom prst="rect">
            <a:avLst/>
          </a:prstGeom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017057"/>
            <a:ext cx="7584141" cy="3334871"/>
          </a:xfrm>
          <a:prstGeom prst="rect">
            <a:avLst/>
          </a:prstGeom>
          <a:solidFill>
            <a:schemeClr val="bg1"/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১.নেটওয়ার্ক কাকে বলে?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২.নেটওয়ার্ক কত প্রকার ও কি কি?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৩.নেটওয়ার্ক টপোলজী কত প্রকার ও কি কি 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6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012" y="497541"/>
            <a:ext cx="9280952" cy="6104965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04323" y="1398715"/>
            <a:ext cx="7161842" cy="4332849"/>
          </a:xfrm>
          <a:prstGeom prst="ellipse">
            <a:avLst/>
          </a:prstGeom>
          <a:noFill/>
          <a:ln w="187325">
            <a:gradFill>
              <a:gsLst>
                <a:gs pos="40717">
                  <a:srgbClr val="92D050"/>
                </a:gs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rgbClr val="7030A0"/>
                </a:gs>
                <a:gs pos="83000">
                  <a:srgbClr val="FF0000"/>
                </a:gs>
                <a:gs pos="56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দদদ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83741" y="2837329"/>
            <a:ext cx="4276165" cy="1438835"/>
          </a:xfrm>
          <a:prstGeom prst="rect">
            <a:avLst/>
          </a:prstGeom>
          <a:solidFill>
            <a:srgbClr val="002060"/>
          </a:solidFill>
          <a:ln w="146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9084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884" y="564775"/>
            <a:ext cx="8662597" cy="6293225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pc="-150" dirty="0" smtClean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0646" y="534573"/>
            <a:ext cx="2940148" cy="844062"/>
          </a:xfrm>
          <a:prstGeom prst="rect">
            <a:avLst/>
          </a:prstGeom>
          <a:solidFill>
            <a:srgbClr val="800080"/>
          </a:solidFill>
          <a:ln w="117475"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5246" y="2030506"/>
            <a:ext cx="6269985" cy="3589141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rgbClr val="00B0F0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শিক্ষা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639" y="0"/>
            <a:ext cx="11029071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BD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২. কম্পিউটার নেটওয়ার্কের  প্রকারভেদ বলতে পারবে।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9309" y="1561516"/>
            <a:ext cx="8314007" cy="85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 জানতে পারবে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0646" y="534573"/>
            <a:ext cx="2940148" cy="844062"/>
          </a:xfrm>
          <a:prstGeom prst="rect">
            <a:avLst/>
          </a:prstGeom>
          <a:ln w="1174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7957" y="2940147"/>
            <a:ext cx="9200271" cy="6611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কম্পিউটার নেটওয়ার্ক কী বলতে পারবে।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2026" y="3643531"/>
            <a:ext cx="9242475" cy="815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২.নেটওয়ার্কের প্রকার ভেদ বলতে 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6092" y="4445393"/>
            <a:ext cx="9200271" cy="10128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৩.নেটওয়ার্কের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টপোলোজির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 ও সংজ্ঞা বলতে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7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143573"/>
            <a:ext cx="9964270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BD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২. কম্পিউটার নেটওয়ার্কের  প্রকারভেদ বলতে পারবে।</a:t>
            </a:r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কতকককককদদদ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78442" y="652080"/>
            <a:ext cx="4586068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সংজ্ঞা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0882" y="1558412"/>
            <a:ext cx="9078626" cy="1547446"/>
          </a:xfrm>
          <a:prstGeom prst="rect">
            <a:avLst/>
          </a:prstGeom>
          <a:noFill/>
          <a:ln w="952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কম্পিউটার কোনো যোগাযোগ ব্যবস্থা দ্বারা যুক্ত থাকলে তাকে কম্পিউটার নেটওয়ার্ক বলে।</a:t>
            </a: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 মধ্যে আনুষঙ্গিক যন্ত্রপাতি ভাগভাগি করা এবং পরস্পর তথ্য আদান প্রদান করার কাজ যে ব্যবস্থায় করা হয়, তাকে কম্পিউটার নেটওয়ার্ক বলা হয়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33919" y="3063172"/>
            <a:ext cx="3322321" cy="7455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প্রকারভেদ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8216" y="3829515"/>
            <a:ext cx="9200271" cy="1153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নেটওয়ার্কযুক্ত কম্পিউটারসমূহের ভৌগলিক অবস্থান বিবেচনা করে কম্পিউটার নেটওয়ার্ক দুই প্রকার হতে পারে । যথা-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22285" y="5043890"/>
            <a:ext cx="9186203" cy="130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১.লোকাল এরিয়া নেটওয়ার্ক(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Area Network)</a:t>
            </a:r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২.ওয়াইড এরিয়া নেটওয়ার্ক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(Wide Area Network)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6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997" y="0"/>
            <a:ext cx="11029071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8248" y="470647"/>
            <a:ext cx="4047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লোকাল এরিয়া নেটওয়ার্ক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LocalAreaNetwork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95" y="1761565"/>
            <a:ext cx="6144746" cy="47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0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461" y="0"/>
            <a:ext cx="10200732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4766" y="591670"/>
            <a:ext cx="39668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ওয়াইড এরিয়া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wide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AreaNetwork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1976718"/>
            <a:ext cx="7221071" cy="4453251"/>
          </a:xfrm>
          <a:prstGeom prst="rect">
            <a:avLst/>
          </a:prstGeom>
          <a:ln w="190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601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248" y="416858"/>
            <a:ext cx="8861610" cy="606462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9036" y="793376"/>
            <a:ext cx="6427694" cy="941295"/>
          </a:xfrm>
          <a:prstGeom prst="rect">
            <a:avLst/>
          </a:prstGeom>
          <a:ln w="1174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লোকাল এরিয়া নেটওয়ার্কের টপোলজি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155" y="1922929"/>
            <a:ext cx="4410634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১.বাস 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2" y="2554942"/>
            <a:ext cx="4450975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২.রিং টপোলজি</a:t>
            </a:r>
            <a:r>
              <a:rPr lang="bn-IN" dirty="0" smtClean="0"/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4152" y="3240739"/>
            <a:ext cx="4437530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৩.স্টার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506" y="4751294"/>
            <a:ext cx="4437530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৫.ট্রি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988" y="4002740"/>
            <a:ext cx="4437530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৪.মেশ টপোলজি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8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7435" y="0"/>
            <a:ext cx="10242177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2412" y="510988"/>
            <a:ext cx="4572000" cy="73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63228"/>
              </p:ext>
            </p:extLst>
          </p:nvPr>
        </p:nvGraphicFramePr>
        <p:xfrm>
          <a:off x="8403665" y="5894948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2108520" imgH="685800" progId="Package">
                  <p:embed/>
                </p:oleObj>
              </mc:Choice>
              <mc:Fallback>
                <p:oleObj name="Packager Shell Object" showAsIcon="1" r:id="rId3" imgW="2108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3665" y="5894948"/>
                        <a:ext cx="210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2" y="1425388"/>
            <a:ext cx="6145306" cy="2380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7329" y="4007224"/>
            <a:ext cx="7732059" cy="1519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একটি মূল তারের সাথে সবকটি ওয়ার্ক স্টেশন বা কম্পিউটার সংযুক্ত থাকে তাকে বাস টপোলজি বলা হয়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415" y="0"/>
            <a:ext cx="11029071" cy="6956474"/>
          </a:xfrm>
          <a:prstGeom prst="rect">
            <a:avLst/>
          </a:prstGeom>
          <a:gradFill flip="none" rotWithShape="1">
            <a:gsLst>
              <a:gs pos="95000">
                <a:srgbClr val="7030A0"/>
              </a:gs>
              <a:gs pos="98000">
                <a:schemeClr val="bg1"/>
              </a:gs>
              <a:gs pos="9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bn-IN" spc="-150" dirty="0" smtClean="0">
                <a:ln w="28575"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</a:t>
            </a:r>
            <a:endParaRPr lang="bn-BD" spc="-150" dirty="0" smtClean="0">
              <a:ln w="28575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482" y="416859"/>
            <a:ext cx="4679577" cy="90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1" y="1479176"/>
            <a:ext cx="4779309" cy="2756648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05252"/>
              </p:ext>
            </p:extLst>
          </p:nvPr>
        </p:nvGraphicFramePr>
        <p:xfrm>
          <a:off x="1749612" y="5222595"/>
          <a:ext cx="172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4" imgW="1727640" imgH="685800" progId="Package">
                  <p:embed/>
                </p:oleObj>
              </mc:Choice>
              <mc:Fallback>
                <p:oleObj name="Packager Shell Object" showAsIcon="1" r:id="rId4" imgW="1727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612" y="5222595"/>
                        <a:ext cx="1727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12541" y="2312894"/>
            <a:ext cx="5029200" cy="2689411"/>
          </a:xfrm>
          <a:prstGeom prst="rect">
            <a:avLst/>
          </a:prstGeom>
          <a:solidFill>
            <a:schemeClr val="bg1"/>
          </a:solidFill>
          <a:ln w="95250" cmpd="thinThick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রিংটপোলজিতে প্রতিটি কম্পিউটার তার পার্শ্ববর্তী কম্পিউটারের সাথে সংযুক্ত থাকে। এভাবে রিংয়ের সর্বশেষ কম্পিউটারটি প্রথমটির সাথে যুক্ত থাকে। এ ব্যবস্থায় কোন কম্পিউটার ডেটা পাঠালে তা বৃত্তাকার পথে কম্পিউটারগুলোর মধ্যে ঘুরতে থাকে যতক্ষণ না নির্দিষ্ট কম্পিউটার ডেটা গ্রহণ করে।</a:t>
            </a:r>
          </a:p>
        </p:txBody>
      </p:sp>
    </p:spTree>
    <p:extLst>
      <p:ext uri="{BB962C8B-B14F-4D97-AF65-F5344CB8AC3E}">
        <p14:creationId xmlns:p14="http://schemas.microsoft.com/office/powerpoint/2010/main" val="3610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324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</dc:creator>
  <cp:lastModifiedBy>kamal</cp:lastModifiedBy>
  <cp:revision>46</cp:revision>
  <dcterms:created xsi:type="dcterms:W3CDTF">2015-01-26T16:43:03Z</dcterms:created>
  <dcterms:modified xsi:type="dcterms:W3CDTF">2015-01-27T16:08:46Z</dcterms:modified>
</cp:coreProperties>
</file>