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57" r:id="rId4"/>
    <p:sldId id="258" r:id="rId5"/>
    <p:sldId id="259" r:id="rId6"/>
    <p:sldId id="260" r:id="rId7"/>
    <p:sldId id="262" r:id="rId8"/>
    <p:sldId id="261" r:id="rId9"/>
    <p:sldId id="263" r:id="rId10"/>
    <p:sldId id="264" r:id="rId11"/>
    <p:sldId id="265" r:id="rId12"/>
    <p:sldId id="266" r:id="rId13"/>
    <p:sldId id="269" r:id="rId14"/>
    <p:sldId id="26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4171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DFD57-3ABE-41F9-9FA2-94C938078FF0}" type="datetimeFigureOut">
              <a:rPr lang="en-US" smtClean="0"/>
              <a:t>1/28/2015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8DA9D-5AA1-4260-8D3D-5B6D3980A5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864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DFD57-3ABE-41F9-9FA2-94C938078FF0}" type="datetimeFigureOut">
              <a:rPr lang="en-US" smtClean="0"/>
              <a:t>1/28/2015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8DA9D-5AA1-4260-8D3D-5B6D3980A5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746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DFD57-3ABE-41F9-9FA2-94C938078FF0}" type="datetimeFigureOut">
              <a:rPr lang="en-US" smtClean="0"/>
              <a:t>1/28/2015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8DA9D-5AA1-4260-8D3D-5B6D3980A5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186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DFD57-3ABE-41F9-9FA2-94C938078FF0}" type="datetimeFigureOut">
              <a:rPr lang="en-US" smtClean="0"/>
              <a:t>1/28/2015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8DA9D-5AA1-4260-8D3D-5B6D3980A5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402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DFD57-3ABE-41F9-9FA2-94C938078FF0}" type="datetimeFigureOut">
              <a:rPr lang="en-US" smtClean="0"/>
              <a:t>1/28/2015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8DA9D-5AA1-4260-8D3D-5B6D3980A5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578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DFD57-3ABE-41F9-9FA2-94C938078FF0}" type="datetimeFigureOut">
              <a:rPr lang="en-US" smtClean="0"/>
              <a:t>1/28/2015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8DA9D-5AA1-4260-8D3D-5B6D3980A5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122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DFD57-3ABE-41F9-9FA2-94C938078FF0}" type="datetimeFigureOut">
              <a:rPr lang="en-US" smtClean="0"/>
              <a:t>1/28/2015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8DA9D-5AA1-4260-8D3D-5B6D3980A5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148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DFD57-3ABE-41F9-9FA2-94C938078FF0}" type="datetimeFigureOut">
              <a:rPr lang="en-US" smtClean="0"/>
              <a:t>1/28/2015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8DA9D-5AA1-4260-8D3D-5B6D3980A5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514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DFD57-3ABE-41F9-9FA2-94C938078FF0}" type="datetimeFigureOut">
              <a:rPr lang="en-US" smtClean="0"/>
              <a:t>1/28/2015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8DA9D-5AA1-4260-8D3D-5B6D3980A5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477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DFD57-3ABE-41F9-9FA2-94C938078FF0}" type="datetimeFigureOut">
              <a:rPr lang="en-US" smtClean="0"/>
              <a:t>1/28/2015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8DA9D-5AA1-4260-8D3D-5B6D3980A5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224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DFD57-3ABE-41F9-9FA2-94C938078FF0}" type="datetimeFigureOut">
              <a:rPr lang="en-US" smtClean="0"/>
              <a:t>1/28/2015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8DA9D-5AA1-4260-8D3D-5B6D3980A5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21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7000">
              <a:srgbClr val="FFC000"/>
            </a:gs>
            <a:gs pos="95000">
              <a:srgbClr val="9999FF"/>
            </a:gs>
            <a:gs pos="92000">
              <a:schemeClr val="bg1"/>
            </a:gs>
            <a:gs pos="93000">
              <a:srgbClr val="3333CC"/>
            </a:gs>
            <a:gs pos="94000">
              <a:srgbClr val="1170FF"/>
            </a:gs>
            <a:gs pos="100000">
              <a:srgbClr val="006699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3DFD57-3ABE-41F9-9FA2-94C938078FF0}" type="datetimeFigureOut">
              <a:rPr lang="en-US" smtClean="0"/>
              <a:t>1/28/2015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A8DA9D-5AA1-4260-8D3D-5B6D3980A5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892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7000">
              <a:srgbClr val="FFC000"/>
            </a:gs>
            <a:gs pos="95000">
              <a:srgbClr val="9999FF"/>
            </a:gs>
            <a:gs pos="93000">
              <a:schemeClr val="bg1"/>
            </a:gs>
            <a:gs pos="93000">
              <a:srgbClr val="3333CC"/>
            </a:gs>
            <a:gs pos="94000">
              <a:srgbClr val="1170FF"/>
            </a:gs>
            <a:gs pos="100000">
              <a:srgbClr val="006699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08555" y="1618249"/>
            <a:ext cx="3677809" cy="4149012"/>
          </a:xfrm>
          <a:prstGeom prst="rect">
            <a:avLst/>
          </a:prstGeom>
          <a:noFill/>
          <a:ln w="206375">
            <a:gradFill>
              <a:gsLst>
                <a:gs pos="0">
                  <a:srgbClr val="FF0000"/>
                </a:gs>
                <a:gs pos="37000">
                  <a:srgbClr val="FFFF00"/>
                </a:gs>
                <a:gs pos="83000">
                  <a:srgbClr val="7030A0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197121" y="1618249"/>
            <a:ext cx="5009548" cy="4149012"/>
          </a:xfrm>
          <a:prstGeom prst="rect">
            <a:avLst/>
          </a:prstGeom>
          <a:noFill/>
          <a:ln w="206375">
            <a:gradFill>
              <a:gsLst>
                <a:gs pos="0">
                  <a:srgbClr val="FF0000"/>
                </a:gs>
                <a:gs pos="37000">
                  <a:srgbClr val="FFFF00"/>
                </a:gs>
                <a:gs pos="83000">
                  <a:srgbClr val="7030A0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312" y="1901924"/>
            <a:ext cx="3567052" cy="379172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389544" y="2151179"/>
            <a:ext cx="4403187" cy="341632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কামাল</a:t>
            </a:r>
            <a:r>
              <a:rPr lang="en-US" sz="48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আহমেদ</a:t>
            </a:r>
            <a:endParaRPr lang="en-US" sz="4800" b="1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000" b="1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এম.এ ;</a:t>
            </a:r>
            <a:r>
              <a:rPr lang="en-US" sz="4000" b="1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বি.এড</a:t>
            </a:r>
            <a:endParaRPr lang="bn-BD" sz="4000" b="1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সিনিয়র সহকারী শিক্ষক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IN" sz="24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কম্পিউটার শিক্ষা)</a:t>
            </a:r>
            <a:endParaRPr lang="bn-BD" sz="2400" b="1" dirty="0" smtClean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নিয়াজ মুহম্মদ উচ্চ বিদ্যালয়</a:t>
            </a:r>
            <a:r>
              <a:rPr lang="bn-BD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,</a:t>
            </a:r>
          </a:p>
          <a:p>
            <a:pPr algn="ctr"/>
            <a:r>
              <a:rPr lang="bn-IN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ব্রাহ্মণবাড়িয়া</a:t>
            </a:r>
          </a:p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মোবাইল : </a:t>
            </a:r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০১৭৬৬-১১১২২২</a:t>
            </a:r>
            <a:endParaRPr lang="bn-BD" sz="24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000" b="1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E-mail: kamalw3563@yahoo.com</a:t>
            </a:r>
            <a:r>
              <a:rPr lang="bn-BD" sz="2000" b="1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000" b="1" dirty="0">
              <a:solidFill>
                <a:srgbClr val="FF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4572" y="317809"/>
            <a:ext cx="11141612" cy="689317"/>
          </a:xfrm>
          <a:prstGeom prst="rect">
            <a:avLst/>
          </a:prstGeom>
          <a:gradFill>
            <a:gsLst>
              <a:gs pos="96000">
                <a:schemeClr val="bg1"/>
              </a:gs>
              <a:gs pos="95000">
                <a:srgbClr val="9999FF"/>
              </a:gs>
              <a:gs pos="92000">
                <a:schemeClr val="bg1"/>
              </a:gs>
              <a:gs pos="2000">
                <a:srgbClr val="3333CC"/>
              </a:gs>
              <a:gs pos="53000">
                <a:srgbClr val="1170FF"/>
              </a:gs>
              <a:gs pos="73000">
                <a:srgbClr val="006699"/>
              </a:gs>
            </a:gsLst>
            <a:path path="shape">
              <a:fillToRect l="50000" t="50000" r="50000" b="50000"/>
            </a:path>
          </a:gradFill>
          <a:ln w="12382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4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29099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2224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Ribbon 1"/>
          <p:cNvSpPr/>
          <p:nvPr/>
        </p:nvSpPr>
        <p:spPr>
          <a:xfrm>
            <a:off x="2865547" y="727656"/>
            <a:ext cx="6143223" cy="1275009"/>
          </a:xfrm>
          <a:prstGeom prst="ribbon">
            <a:avLst/>
          </a:prstGeom>
          <a:solidFill>
            <a:srgbClr val="92D050"/>
          </a:solidFill>
          <a:ln w="793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71253" y="3244334"/>
            <a:ext cx="5537915" cy="1081825"/>
          </a:xfrm>
          <a:prstGeom prst="rect">
            <a:avLst/>
          </a:prstGeom>
          <a:solidFill>
            <a:srgbClr val="C00000"/>
          </a:solidFill>
          <a:ln w="920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ব্রাউজিং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912296" y="3244334"/>
            <a:ext cx="3674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Wingdings"/>
              </a:rPr>
              <a:t>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412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28534" y="407963"/>
            <a:ext cx="4719712" cy="1069144"/>
          </a:xfrm>
          <a:prstGeom prst="rect">
            <a:avLst/>
          </a:prstGeom>
          <a:solidFill>
            <a:schemeClr val="accent2"/>
          </a:solidFill>
          <a:ln w="920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93630" y="2178424"/>
            <a:ext cx="8595360" cy="3297011"/>
          </a:xfrm>
          <a:prstGeom prst="rect">
            <a:avLst/>
          </a:prstGeom>
          <a:gradFill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rect">
              <a:fillToRect l="50000" t="50000" r="50000" b="50000"/>
            </a:path>
          </a:gradFill>
          <a:ln w="13652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1.</a:t>
            </a:r>
            <a:r>
              <a:rPr lang="bn-IN" sz="40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 কী?</a:t>
            </a:r>
          </a:p>
          <a:p>
            <a:r>
              <a:rPr lang="en-US" sz="400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2.</a:t>
            </a:r>
            <a:r>
              <a:rPr lang="bn-IN" sz="400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 </a:t>
            </a:r>
            <a:r>
              <a:rPr lang="bn-IN" sz="40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সংযোগ নিতে কি কি ডিভাইসের প্রয়োজন হয়?</a:t>
            </a:r>
            <a:endParaRPr lang="en-US" sz="40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52789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83877" y="604910"/>
            <a:ext cx="6457071" cy="12238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বাড়ীর কাজ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47777" y="2405575"/>
            <a:ext cx="7216727" cy="2883877"/>
          </a:xfrm>
          <a:prstGeom prst="rect">
            <a:avLst/>
          </a:prstGeom>
          <a:solidFill>
            <a:srgbClr val="7030A0"/>
          </a:solidFill>
          <a:ln w="187325">
            <a:solidFill>
              <a:srgbClr val="FFC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 ব্যবহার করি আমরা কি সুবিধা পেতে পারি।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78286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587465" y="1129774"/>
            <a:ext cx="7161842" cy="4332849"/>
          </a:xfrm>
          <a:prstGeom prst="ellipse">
            <a:avLst/>
          </a:prstGeom>
          <a:noFill/>
          <a:ln w="187325">
            <a:gradFill>
              <a:gsLst>
                <a:gs pos="40717">
                  <a:srgbClr val="92D050"/>
                </a:gs>
                <a:gs pos="0">
                  <a:schemeClr val="accent1">
                    <a:lumMod val="5000"/>
                    <a:lumOff val="95000"/>
                  </a:schemeClr>
                </a:gs>
                <a:gs pos="25000">
                  <a:srgbClr val="7030A0"/>
                </a:gs>
                <a:gs pos="83000">
                  <a:srgbClr val="FF0000"/>
                </a:gs>
                <a:gs pos="56000">
                  <a:srgbClr val="00206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দদদ</a:t>
            </a:r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4611231" y="2810268"/>
            <a:ext cx="3476701" cy="971859"/>
          </a:xfrm>
          <a:prstGeom prst="roundRect">
            <a:avLst/>
          </a:prstGeom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68298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47420" y="1070729"/>
            <a:ext cx="5756857" cy="4007707"/>
          </a:xfrm>
          <a:prstGeom prst="rect">
            <a:avLst/>
          </a:prstGeom>
          <a:solidFill>
            <a:srgbClr val="00B0F0"/>
          </a:solidFill>
          <a:ln w="2444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শিক্ষা</a:t>
            </a:r>
          </a:p>
          <a:p>
            <a:pPr algn="ctr"/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দশম শ্রেণি 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3514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ecision 1"/>
          <p:cNvSpPr/>
          <p:nvPr/>
        </p:nvSpPr>
        <p:spPr>
          <a:xfrm>
            <a:off x="3412901" y="837133"/>
            <a:ext cx="4662153" cy="953034"/>
          </a:xfrm>
          <a:prstGeom prst="flowChartDecision">
            <a:avLst/>
          </a:prstGeom>
          <a:solidFill>
            <a:srgbClr val="00B0F0"/>
          </a:solidFill>
          <a:ln w="698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 ফল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12873" y="2324739"/>
            <a:ext cx="10185010" cy="3477875"/>
          </a:xfrm>
          <a:prstGeom prst="rect">
            <a:avLst/>
          </a:prstGeom>
          <a:ln w="38100" cmpd="dbl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44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</a:t>
            </a:r>
          </a:p>
          <a:p>
            <a:r>
              <a:rPr lang="bn-IN" sz="4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১.ইন্টারনেটের সংঙ্গা </a:t>
            </a:r>
            <a:r>
              <a:rPr lang="bn-IN" sz="440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জানতে </a:t>
            </a:r>
            <a:r>
              <a:rPr lang="bn-IN" sz="440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পারবে।</a:t>
            </a:r>
            <a:endParaRPr lang="bn-IN" sz="4400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২.ইন্টারনেট সংযোগ দিতে হলে কিকি ডিভাইসের প্রয়োজন হয় তা বলতে </a:t>
            </a:r>
            <a:r>
              <a:rPr lang="bn-IN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পারবে।</a:t>
            </a:r>
            <a:endParaRPr lang="bn-IN" sz="44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৩.ইন্টারনেট ব্রাউজিং কিভাবে করতে হয় বলতে পারেব।</a:t>
            </a:r>
            <a:endParaRPr lang="bn-IN" sz="4400" u="sng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98683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7000">
              <a:srgbClr val="FFC000"/>
            </a:gs>
            <a:gs pos="95000">
              <a:srgbClr val="9999FF"/>
            </a:gs>
            <a:gs pos="92000">
              <a:schemeClr val="bg1"/>
            </a:gs>
            <a:gs pos="93000">
              <a:srgbClr val="3333CC"/>
            </a:gs>
            <a:gs pos="94000">
              <a:srgbClr val="1170FF"/>
            </a:gs>
            <a:gs pos="100000">
              <a:srgbClr val="006699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224" y="1764704"/>
            <a:ext cx="4108363" cy="42500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6171" y="1917573"/>
            <a:ext cx="3953813" cy="3944289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5" name="Round Diagonal Corner Rectangle 4"/>
          <p:cNvSpPr/>
          <p:nvPr/>
        </p:nvSpPr>
        <p:spPr>
          <a:xfrm>
            <a:off x="4447371" y="394342"/>
            <a:ext cx="3657600" cy="656822"/>
          </a:xfrm>
          <a:prstGeom prst="round2DiagRect">
            <a:avLst/>
          </a:prstGeom>
          <a:ln w="73025">
            <a:gradFill flip="none" rotWithShape="1">
              <a:gsLst>
                <a:gs pos="0">
                  <a:srgbClr val="FF3399"/>
                </a:gs>
                <a:gs pos="75235">
                  <a:srgbClr val="FFC000"/>
                </a:gs>
                <a:gs pos="35000">
                  <a:srgbClr val="C00000"/>
                </a:gs>
                <a:gs pos="100000">
                  <a:schemeClr val="accent1">
                    <a:lumMod val="10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</a:ln>
          <a:effectLst>
            <a:glow rad="431800">
              <a:schemeClr val="accent5">
                <a:satMod val="175000"/>
              </a:schemeClr>
            </a:glow>
            <a:outerShdw blurRad="812800" dir="1080000" algn="ctr" rotWithShape="0">
              <a:srgbClr val="000000">
                <a:alpha val="43137"/>
              </a:srgbClr>
            </a:outerShdw>
            <a:reflection stA="68000" endPos="82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66187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31520" y="672276"/>
            <a:ext cx="10480430" cy="1719231"/>
          </a:xfrm>
          <a:prstGeom prst="roundRect">
            <a:avLst>
              <a:gd name="adj" fmla="val 18748"/>
            </a:avLst>
          </a:prstGeom>
          <a:solidFill>
            <a:srgbClr val="FFFF00"/>
          </a:solidFill>
          <a:ln w="158750">
            <a:gradFill>
              <a:gsLst>
                <a:gs pos="0">
                  <a:srgbClr val="7030A0"/>
                </a:gs>
                <a:gs pos="46000">
                  <a:srgbClr val="92D050"/>
                </a:gs>
                <a:gs pos="77000">
                  <a:srgbClr val="002060"/>
                </a:gs>
                <a:gs pos="100000">
                  <a:srgbClr val="FF000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ইন্টারনেশনাল নেটওয়ার্কের সংক্ষিপ্ত রূপ হল ইন্টারনেট। ইন্টারনেট তথ্যের সাগর। যাবতীয় তথ্য ইন্টারনেট হতে খুব সহজেই পাওয়া যায়। ইন্টারনেটকে তথ্য ভান্ডারও বলা হয়।</a:t>
            </a:r>
            <a:endParaRPr lang="en-US" sz="2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6866" y="2588455"/>
            <a:ext cx="3410319" cy="2478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6844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20505" y="171505"/>
            <a:ext cx="11197883" cy="879585"/>
          </a:xfrm>
          <a:prstGeom prst="roundRect">
            <a:avLst/>
          </a:prstGeom>
          <a:gradFill>
            <a:gsLst>
              <a:gs pos="96000">
                <a:srgbClr val="FFC000"/>
              </a:gs>
              <a:gs pos="95000">
                <a:srgbClr val="9999FF"/>
              </a:gs>
              <a:gs pos="92000">
                <a:srgbClr val="00B050"/>
              </a:gs>
              <a:gs pos="76000">
                <a:srgbClr val="3333CC"/>
              </a:gs>
              <a:gs pos="17000">
                <a:srgbClr val="FFFF00"/>
              </a:gs>
              <a:gs pos="59000">
                <a:srgbClr val="006699"/>
              </a:gs>
            </a:gsLst>
            <a:path path="shape">
              <a:fillToRect l="50000" t="50000" r="50000" b="50000"/>
            </a:path>
          </a:gra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 সংযোগ দিতে </a:t>
            </a:r>
            <a:r>
              <a:rPr lang="bn-IN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 সব ডিভাইসের </a:t>
            </a:r>
            <a:r>
              <a:rPr lang="bn-BD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প্রয়োজন তা নিম্নে দেওয়া হল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Notched Right Arrow 2"/>
          <p:cNvSpPr/>
          <p:nvPr/>
        </p:nvSpPr>
        <p:spPr>
          <a:xfrm>
            <a:off x="753877" y="1647195"/>
            <a:ext cx="734096" cy="437881"/>
          </a:xfrm>
          <a:prstGeom prst="notchedRightArrow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80071" y="1687016"/>
            <a:ext cx="2202278" cy="538769"/>
          </a:xfrm>
          <a:prstGeom prst="rect">
            <a:avLst/>
          </a:prstGeom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736" y="1258032"/>
            <a:ext cx="1133475" cy="1133475"/>
          </a:xfrm>
          <a:prstGeom prst="rect">
            <a:avLst/>
          </a:prstGeom>
          <a:ln>
            <a:solidFill>
              <a:srgbClr val="00B050"/>
            </a:solidFill>
          </a:ln>
        </p:spPr>
      </p:pic>
      <p:sp>
        <p:nvSpPr>
          <p:cNvPr id="8" name="Notched Right Arrow 7"/>
          <p:cNvSpPr/>
          <p:nvPr/>
        </p:nvSpPr>
        <p:spPr>
          <a:xfrm>
            <a:off x="6223026" y="1487338"/>
            <a:ext cx="734096" cy="437881"/>
          </a:xfrm>
          <a:prstGeom prst="notchedRightArrow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9" name="Notched Right Arrow 8"/>
          <p:cNvSpPr/>
          <p:nvPr/>
        </p:nvSpPr>
        <p:spPr>
          <a:xfrm>
            <a:off x="683242" y="5013954"/>
            <a:ext cx="734096" cy="437881"/>
          </a:xfrm>
          <a:prstGeom prst="notchedRightArrow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3" name="Notched Right Arrow 12"/>
          <p:cNvSpPr/>
          <p:nvPr/>
        </p:nvSpPr>
        <p:spPr>
          <a:xfrm>
            <a:off x="6241242" y="3760624"/>
            <a:ext cx="734096" cy="437881"/>
          </a:xfrm>
          <a:prstGeom prst="notchedRightArrow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153112" y="1451939"/>
            <a:ext cx="2202278" cy="529108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bn-BD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মডেম</a:t>
            </a:r>
            <a:endParaRPr lang="en-US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657891" y="4917362"/>
            <a:ext cx="3018538" cy="631064"/>
          </a:xfrm>
          <a:prstGeom prst="rect">
            <a:avLst/>
          </a:prstGeom>
          <a:ln w="57150">
            <a:gradFill>
              <a:gsLst>
                <a:gs pos="0">
                  <a:srgbClr val="00206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টেলিফোন লাইন</a:t>
            </a:r>
            <a:endParaRPr lang="en-US" sz="4400" dirty="0"/>
          </a:p>
        </p:txBody>
      </p:sp>
      <p:grpSp>
        <p:nvGrpSpPr>
          <p:cNvPr id="18" name="Group 17"/>
          <p:cNvGrpSpPr/>
          <p:nvPr/>
        </p:nvGrpSpPr>
        <p:grpSpPr>
          <a:xfrm>
            <a:off x="6223026" y="2391507"/>
            <a:ext cx="3132364" cy="605307"/>
            <a:chOff x="6223026" y="2391507"/>
            <a:chExt cx="3132364" cy="605307"/>
          </a:xfrm>
        </p:grpSpPr>
        <p:sp>
          <p:nvSpPr>
            <p:cNvPr id="7" name="Notched Right Arrow 6"/>
            <p:cNvSpPr/>
            <p:nvPr/>
          </p:nvSpPr>
          <p:spPr>
            <a:xfrm>
              <a:off x="6223026" y="2463725"/>
              <a:ext cx="734096" cy="437881"/>
            </a:xfrm>
            <a:prstGeom prst="notchedRightArrow">
              <a:avLst/>
            </a:prstGeom>
            <a:solidFill>
              <a:srgbClr val="FF0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7095150" y="2391507"/>
              <a:ext cx="2260240" cy="605307"/>
            </a:xfrm>
            <a:prstGeom prst="rect">
              <a:avLst/>
            </a:prstGeom>
            <a:solidFill>
              <a:schemeClr val="accent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bn-BD" sz="4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সফটওয়্যার</a:t>
              </a:r>
              <a:endPara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>
            <a:off x="7246470" y="3614258"/>
            <a:ext cx="1957599" cy="701491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আইপিএস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010595" y="897032"/>
            <a:ext cx="916404" cy="1780736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3107" y="4806066"/>
            <a:ext cx="1138208" cy="85365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4299" y="2466931"/>
            <a:ext cx="968059" cy="71746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2890" y="3757094"/>
            <a:ext cx="1162050" cy="74355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016675" y="4664793"/>
            <a:ext cx="1788766" cy="102716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652907" y="2391507"/>
            <a:ext cx="1810841" cy="72666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712787" y="3711493"/>
            <a:ext cx="1733567" cy="74355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0522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7175" y="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518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bile Partn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626" y="809259"/>
            <a:ext cx="7144747" cy="5239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4270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303" y="180304"/>
            <a:ext cx="11792755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4867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142</Words>
  <Application>Microsoft Office PowerPoint</Application>
  <PresentationFormat>Widescreen</PresentationFormat>
  <Paragraphs>33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NikoshBAN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kamal</dc:creator>
  <cp:lastModifiedBy>kamal</cp:lastModifiedBy>
  <cp:revision>48</cp:revision>
  <dcterms:created xsi:type="dcterms:W3CDTF">2015-01-23T04:47:50Z</dcterms:created>
  <dcterms:modified xsi:type="dcterms:W3CDTF">2015-01-28T17:29:14Z</dcterms:modified>
</cp:coreProperties>
</file>