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66" r:id="rId5"/>
    <p:sldId id="278" r:id="rId6"/>
    <p:sldId id="275" r:id="rId7"/>
    <p:sldId id="263" r:id="rId8"/>
    <p:sldId id="281" r:id="rId9"/>
    <p:sldId id="271" r:id="rId10"/>
    <p:sldId id="272" r:id="rId11"/>
    <p:sldId id="273" r:id="rId12"/>
    <p:sldId id="276" r:id="rId13"/>
    <p:sldId id="277" r:id="rId14"/>
    <p:sldId id="270" r:id="rId15"/>
    <p:sldId id="279" r:id="rId16"/>
    <p:sldId id="28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C1A1-9CF9-40A4-AF6B-27FCCCE1F27F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0054-606F-4F20-9A5C-3F219DB4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blipFill>
            <a:blip r:embed="rId2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</a:rPr>
              <a:t>welcome</a:t>
            </a:r>
            <a:endParaRPr lang="en-US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overcrowded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meaning-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-- crowd together too much.</a:t>
            </a:r>
          </a:p>
          <a:p>
            <a:pPr>
              <a:buNone/>
            </a:pPr>
            <a:r>
              <a:rPr lang="en-US" dirty="0" smtClean="0"/>
              <a:t> Part of speech--- </a:t>
            </a:r>
            <a:r>
              <a:rPr lang="en-US" dirty="0" smtClean="0">
                <a:solidFill>
                  <a:srgbClr val="FF0000"/>
                </a:solidFill>
              </a:rPr>
              <a:t>adjective.</a:t>
            </a:r>
          </a:p>
          <a:p>
            <a:pPr>
              <a:buNone/>
            </a:pPr>
            <a:r>
              <a:rPr lang="en-US" dirty="0" smtClean="0"/>
              <a:t> sentence---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The train was overcrowded.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irajul\Desktop\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7391400" cy="273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move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meaning–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change position.</a:t>
            </a:r>
          </a:p>
          <a:p>
            <a:pPr>
              <a:buNone/>
            </a:pPr>
            <a:r>
              <a:rPr lang="en-US" dirty="0" smtClean="0"/>
              <a:t> part of speech--- verb</a:t>
            </a:r>
          </a:p>
          <a:p>
            <a:pPr>
              <a:buNone/>
            </a:pPr>
            <a:r>
              <a:rPr lang="en-US" dirty="0" smtClean="0"/>
              <a:t> sentence-</a:t>
            </a:r>
            <a:r>
              <a:rPr lang="en-US" b="1" u="sng" dirty="0" smtClean="0"/>
              <a:t>-- Black clouds are moving fast in the sky.</a:t>
            </a:r>
            <a:endParaRPr lang="en-US" b="1" u="sng" dirty="0"/>
          </a:p>
        </p:txBody>
      </p:sp>
      <p:pic>
        <p:nvPicPr>
          <p:cNvPr id="1026" name="Picture 2" descr="C:\Users\Sirajul\Desktop\Desktop wallpapers_Downloadha.com (3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8534400" cy="372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610600" cy="419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Read the Text in </a:t>
            </a:r>
            <a:r>
              <a:rPr lang="en-US" sz="4400" b="1" u="sng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individually and silently then discuss in pair and  Tick the best answer.  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1</a:t>
            </a:r>
            <a:r>
              <a:rPr lang="en-US" sz="2400" b="1" dirty="0" smtClean="0">
                <a:solidFill>
                  <a:srgbClr val="00B050"/>
                </a:solidFill>
              </a:rPr>
              <a:t>. People were coming back with their----------------.</a:t>
            </a:r>
          </a:p>
          <a:p>
            <a:pPr marL="342900" indent="-342900"/>
            <a:r>
              <a:rPr lang="en-US" sz="2000" b="1" dirty="0" smtClean="0"/>
              <a:t>       a) Cows.</a:t>
            </a:r>
          </a:p>
          <a:p>
            <a:pPr marL="342900" indent="-342900"/>
            <a:r>
              <a:rPr lang="en-US" sz="2000" b="1" dirty="0" smtClean="0"/>
              <a:t>       b) Shopping bags and baskets.</a:t>
            </a:r>
          </a:p>
          <a:p>
            <a:pPr marL="342900" indent="-342900"/>
            <a:r>
              <a:rPr lang="en-US" sz="2000" b="1" dirty="0" smtClean="0"/>
              <a:t>       c) Baskets.</a:t>
            </a:r>
          </a:p>
          <a:p>
            <a:pPr marL="342900" indent="-342900"/>
            <a:r>
              <a:rPr lang="en-US" sz="2000" b="1" dirty="0" smtClean="0"/>
              <a:t>       d)Shopping bags.</a:t>
            </a:r>
          </a:p>
          <a:p>
            <a:pPr marL="342900" indent="-342900"/>
            <a:r>
              <a:rPr lang="en-US" sz="2400" b="1" dirty="0" smtClean="0"/>
              <a:t>2. </a:t>
            </a:r>
            <a:r>
              <a:rPr lang="en-US" sz="2400" b="1" dirty="0" smtClean="0">
                <a:solidFill>
                  <a:srgbClr val="7030A0"/>
                </a:solidFill>
              </a:rPr>
              <a:t>The boat could cross the river in----------</a:t>
            </a:r>
          </a:p>
          <a:p>
            <a:pPr marL="342900" indent="-342900"/>
            <a:r>
              <a:rPr lang="en-US" sz="2000" b="1" dirty="0" smtClean="0"/>
              <a:t>       a) 8 minutes.</a:t>
            </a:r>
          </a:p>
          <a:p>
            <a:pPr marL="342900" indent="-342900"/>
            <a:r>
              <a:rPr lang="en-US" sz="2000" b="1" dirty="0" smtClean="0"/>
              <a:t>       b)10 minutes.</a:t>
            </a:r>
          </a:p>
          <a:p>
            <a:pPr marL="342900" indent="-342900"/>
            <a:r>
              <a:rPr lang="en-US" sz="2000" b="1" dirty="0" smtClean="0"/>
              <a:t>       c) 8-10 minutes.</a:t>
            </a:r>
          </a:p>
          <a:p>
            <a:pPr marL="342900" indent="-342900"/>
            <a:r>
              <a:rPr lang="en-US" sz="2000" b="1" dirty="0" smtClean="0"/>
              <a:t>       d) 6-8 minutes.</a:t>
            </a:r>
          </a:p>
          <a:p>
            <a:pPr marL="342900" indent="-342900"/>
            <a:r>
              <a:rPr lang="en-US" sz="2400" b="1" dirty="0" smtClean="0"/>
              <a:t>3.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Who shouted  ” No more, no more, please  wait”</a:t>
            </a:r>
          </a:p>
          <a:p>
            <a:pPr marL="342900" indent="-342900"/>
            <a:r>
              <a:rPr lang="en-US" sz="2000" b="1" dirty="0" smtClean="0"/>
              <a:t>       a) The boatman.</a:t>
            </a:r>
          </a:p>
          <a:p>
            <a:pPr marL="342900" indent="-342900"/>
            <a:r>
              <a:rPr lang="en-US" sz="2000" b="1" dirty="0" smtClean="0"/>
              <a:t>       b)The teacher.</a:t>
            </a:r>
          </a:p>
          <a:p>
            <a:pPr marL="342900" indent="-342900"/>
            <a:r>
              <a:rPr lang="en-US" sz="2000" b="1" dirty="0" smtClean="0"/>
              <a:t>       c) </a:t>
            </a:r>
            <a:r>
              <a:rPr lang="en-US" sz="2000" b="1" dirty="0" err="1" smtClean="0"/>
              <a:t>Jamil</a:t>
            </a:r>
            <a:r>
              <a:rPr lang="en-US" sz="2000" b="1" dirty="0" smtClean="0"/>
              <a:t>.</a:t>
            </a:r>
          </a:p>
          <a:p>
            <a:pPr marL="342900" indent="-342900"/>
            <a:r>
              <a:rPr lang="en-US" sz="2000" b="1" dirty="0" smtClean="0"/>
              <a:t>       d) Passengers.</a:t>
            </a:r>
          </a:p>
          <a:p>
            <a:pPr marL="342900" indent="-342900"/>
            <a:r>
              <a:rPr lang="en-US" sz="2400" b="1" dirty="0" smtClean="0"/>
              <a:t>4.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“With too many people on board, the boat---------</a:t>
            </a:r>
          </a:p>
          <a:p>
            <a:pPr marL="342900" indent="-342900"/>
            <a:r>
              <a:rPr lang="en-US" sz="2000" b="1" dirty="0" smtClean="0"/>
              <a:t>      a) Stood still.</a:t>
            </a:r>
          </a:p>
          <a:p>
            <a:pPr marL="342900" indent="-342900"/>
            <a:r>
              <a:rPr lang="en-US" sz="2000" b="1" dirty="0" smtClean="0"/>
              <a:t>      b) Crossed the river.</a:t>
            </a:r>
          </a:p>
          <a:p>
            <a:pPr marL="342900" indent="-342900"/>
            <a:r>
              <a:rPr lang="en-US" sz="2000" b="1" dirty="0" smtClean="0"/>
              <a:t>      c)Sank on the bank of the river.</a:t>
            </a:r>
          </a:p>
          <a:p>
            <a:pPr marL="342900" indent="-342900"/>
            <a:r>
              <a:rPr lang="en-US" sz="2000" b="1" dirty="0" smtClean="0"/>
              <a:t>      d) Sank in the middle of the river.</a:t>
            </a:r>
          </a:p>
          <a:p>
            <a:pPr marL="342900" indent="-342900"/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7065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Fill in the blanks with appropriate preposition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There was a boat plying------ the river.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It was just ------ sunset.</a:t>
            </a:r>
          </a:p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The wind started blowing ------- the north-west.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Black cloud were moving fast --- the sky.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Everybody was trying to get ---- the boat.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 Work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1. Why do many people have little or no patience with this kind of situations as in the ferry boat?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If we have too many buyers in the market, what is likely to happen?</a:t>
            </a:r>
          </a:p>
          <a:p>
            <a:pPr>
              <a:buNone/>
            </a:pPr>
            <a:r>
              <a:rPr lang="en-US" dirty="0" smtClean="0"/>
              <a:t>3. If we have too many people in a village/town, what will happen?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Home Work</a:t>
            </a:r>
            <a:endParaRPr lang="en-U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305800" cy="19811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Write ten sentences about the problems of a large family.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Thank you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 descr="C:\Users\Sirajul\Desktop\02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Goutom</a:t>
            </a:r>
            <a:r>
              <a:rPr lang="en-US" b="1" dirty="0" smtClean="0">
                <a:solidFill>
                  <a:srgbClr val="7030A0"/>
                </a:solidFill>
              </a:rPr>
              <a:t> Kumar </a:t>
            </a:r>
            <a:r>
              <a:rPr lang="en-US" b="1" dirty="0" err="1" smtClean="0">
                <a:solidFill>
                  <a:srgbClr val="7030A0"/>
                </a:solidFill>
              </a:rPr>
              <a:t>Ghosh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Assistattnt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Teacher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Ahsania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High School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Debhata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Satkhira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Class-     </a:t>
            </a:r>
            <a:r>
              <a:rPr lang="en-US" b="1" dirty="0" smtClean="0">
                <a:solidFill>
                  <a:srgbClr val="7030A0"/>
                </a:solidFill>
              </a:rPr>
              <a:t>Nine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Subject-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English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Unit-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Four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Lesson-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Time-    45 minutes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Date-  18/01/2015.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/>
              <a:t>Learning Outcomes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 By the end of the Lesson learners will be able to----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-- ask and tell about problems.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-- narrate something in writing.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rajul\Desktop\ferry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2320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rajul\Desktop\BOA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596900"/>
            <a:ext cx="8331200" cy="566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"/>
            <a:ext cx="7772400" cy="42545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irajul\Desktop\ferry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7086600" cy="4189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80772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</a:rPr>
              <a:t> Where can you find this kind of boat?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Why do people use country boats?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solidFill>
                  <a:srgbClr val="00B050"/>
                </a:solidFill>
              </a:rPr>
              <a:t> Why does the boatman carry passengers across a river?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</a:rPr>
              <a:t>Title</a:t>
            </a:r>
            <a:endParaRPr lang="en-US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</a:rPr>
              <a:t>                        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8000" b="1" u="sng" dirty="0" smtClean="0">
                <a:solidFill>
                  <a:srgbClr val="7030A0"/>
                </a:solidFill>
              </a:rPr>
              <a:t>The ferry boat</a:t>
            </a:r>
          </a:p>
          <a:p>
            <a:pPr>
              <a:buNone/>
            </a:pPr>
            <a:endParaRPr lang="en-US" sz="8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38400"/>
            <a:ext cx="83820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33CC"/>
                </a:solidFill>
              </a:rPr>
              <a:t>                                                                              </a:t>
            </a:r>
          </a:p>
          <a:p>
            <a:r>
              <a:rPr lang="en-US" sz="6000" dirty="0" smtClean="0">
                <a:solidFill>
                  <a:srgbClr val="FF33CC"/>
                </a:solidFill>
              </a:rPr>
              <a:t>             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fatal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meaning-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--- bringing death.</a:t>
            </a:r>
          </a:p>
          <a:p>
            <a:pPr>
              <a:buNone/>
            </a:pPr>
            <a:r>
              <a:rPr lang="en-US" sz="4000" dirty="0" smtClean="0"/>
              <a:t>Part of speech---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adjective</a:t>
            </a:r>
          </a:p>
          <a:p>
            <a:pPr>
              <a:buNone/>
            </a:pPr>
            <a:r>
              <a:rPr lang="en-US" sz="4000" dirty="0" smtClean="0"/>
              <a:t>Sentence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US" sz="4000" b="1" u="sng" dirty="0" smtClean="0">
                <a:solidFill>
                  <a:schemeClr val="accent4">
                    <a:lumMod val="75000"/>
                  </a:schemeClr>
                </a:solidFill>
              </a:rPr>
              <a:t>It was  a fatal accident.  </a:t>
            </a:r>
            <a:endParaRPr lang="en-US" sz="4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irajul\Desktop\f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6400800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443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</vt:lpstr>
      <vt:lpstr>Information</vt:lpstr>
      <vt:lpstr>Learning Outcomes</vt:lpstr>
      <vt:lpstr>Slide 4</vt:lpstr>
      <vt:lpstr>Slide 5</vt:lpstr>
      <vt:lpstr>Slide 6</vt:lpstr>
      <vt:lpstr>Title</vt:lpstr>
      <vt:lpstr>Slide 8</vt:lpstr>
      <vt:lpstr>fatal</vt:lpstr>
      <vt:lpstr>overcrowded</vt:lpstr>
      <vt:lpstr>move</vt:lpstr>
      <vt:lpstr>Slide 12</vt:lpstr>
      <vt:lpstr>Slide 13</vt:lpstr>
      <vt:lpstr>Fill in the blanks with appropriate preposition</vt:lpstr>
      <vt:lpstr>Group Work</vt:lpstr>
      <vt:lpstr>Home Work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Sirajul</dc:creator>
  <cp:lastModifiedBy>Sirajul</cp:lastModifiedBy>
  <cp:revision>174</cp:revision>
  <dcterms:created xsi:type="dcterms:W3CDTF">2015-01-09T15:39:11Z</dcterms:created>
  <dcterms:modified xsi:type="dcterms:W3CDTF">2015-07-09T06:42:29Z</dcterms:modified>
</cp:coreProperties>
</file>