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0"/>
  </p:notesMasterIdLst>
  <p:sldIdLst>
    <p:sldId id="256" r:id="rId2"/>
    <p:sldId id="272" r:id="rId3"/>
    <p:sldId id="257" r:id="rId4"/>
    <p:sldId id="270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1" r:id="rId16"/>
    <p:sldId id="268" r:id="rId17"/>
    <p:sldId id="269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88326" autoAdjust="0"/>
  </p:normalViewPr>
  <p:slideViewPr>
    <p:cSldViewPr>
      <p:cViewPr>
        <p:scale>
          <a:sx n="72" d="100"/>
          <a:sy n="72" d="100"/>
        </p:scale>
        <p:origin x="-109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3F890-465B-4669-8F0A-6177303AE906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DD21C-AA78-4675-A439-C168BBE3A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47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ঙস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DD21C-AA78-4675-A439-C168BBE3A8F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324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381000"/>
            <a:ext cx="8077200" cy="20574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        </a:t>
            </a:r>
            <a:r>
              <a:rPr lang="bn-BD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362200"/>
            <a:ext cx="5791200" cy="360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603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838200"/>
            <a:ext cx="8077200" cy="101566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মস্তিষ্ক বলতে কি বুঝ ?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819400"/>
            <a:ext cx="8077200" cy="230832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সমাধানঃ স্নায়ুতন্রের চালককে মস্তিষ্ক বলে ।</a:t>
            </a:r>
            <a:endParaRPr lang="en-US" sz="7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420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bn-BD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দলিয় কাজ</a:t>
            </a:r>
            <a:br>
              <a:rPr lang="bn-BD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কর্ম পত্র -২</a:t>
            </a:r>
            <a:endParaRPr lang="en-US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567016"/>
            <a:ext cx="8262400" cy="4833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46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924800" cy="4365625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মানুষের মস্তিষ্কের প্রধান অংশ কয়টিও কি কি?</a:t>
            </a:r>
            <a:endParaRPr lang="en-US" sz="6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95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8382000" cy="5867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BD" sz="7200" b="1" i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সমাধানঃ মানুষের মস্তিকের তিনটি অংশ  যথাঃ ১। গুরুমস্তিক </a:t>
            </a:r>
            <a:br>
              <a:rPr lang="bn-BD" sz="7200" b="1" i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7200" b="1" i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  ২। মধ্যমস্তিক</a:t>
            </a:r>
            <a:br>
              <a:rPr lang="bn-BD" sz="7200" b="1" i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7200" b="1" i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 ৩। লঘুমস্তিক</a:t>
            </a:r>
            <a:r>
              <a:rPr lang="bn-BD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57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447800"/>
            <a:ext cx="82296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BD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গুরুমস্তিকের কাজ কি ?</a:t>
            </a:r>
            <a:endParaRPr lang="en-US" sz="5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2667000"/>
            <a:ext cx="7162800" cy="37856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6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সমাধানঃ শ্রবণ ,ঘ্রাণ , চিন্তা চেতনা, স্মৃতি, বিবেক ও পেশি  চালনা গুরু   মস্তিকের প্রধান কাজ।</a:t>
            </a:r>
            <a:endParaRPr lang="en-US" sz="60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381000"/>
            <a:ext cx="64770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       মূল্যায়নঃ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17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219200"/>
            <a:ext cx="8077200" cy="153888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bn-BD" sz="4000" dirty="0" smtClean="0"/>
          </a:p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সেরিবেলা্ম / পনস এর বিবরণ দাও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351074"/>
            <a:ext cx="8229600" cy="175432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পনসের বিপরীত দিকে অবস্থিতঅংশকে  সেরিবেলাম বলে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06040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533400"/>
            <a:ext cx="8305800" cy="40934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বাড়ীর কাজঃ</a:t>
            </a:r>
          </a:p>
          <a:p>
            <a:endParaRPr lang="bn-BD" sz="6000" dirty="0">
              <a:latin typeface="NikoshBAN" pitchFamily="2" charset="0"/>
              <a:cs typeface="NikoshBAN" pitchFamily="2" charset="0"/>
            </a:endParaRPr>
          </a:p>
          <a:p>
            <a:r>
              <a:rPr lang="bn-BD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লঘু মস্তিকের বিভিন্ন অংশের বিবরণ দাও।</a:t>
            </a:r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80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7924800" cy="14465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8800" b="1" i="1" dirty="0" smtClean="0">
                <a:latin typeface="NikoshBAN" pitchFamily="2" charset="0"/>
                <a:cs typeface="NikoshBAN" pitchFamily="2" charset="0"/>
              </a:rPr>
              <a:t>        ধন্যবাদ</a:t>
            </a:r>
            <a:endParaRPr lang="en-US" sz="8800" b="1" i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568" y="2204586"/>
            <a:ext cx="5943600" cy="416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44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8829"/>
            <a:ext cx="9144000" cy="6120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41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43001"/>
            <a:ext cx="7467599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96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01148" y="762000"/>
            <a:ext cx="8153400" cy="9144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BD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828800"/>
            <a:ext cx="8305800" cy="44627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i="1" dirty="0" smtClean="0">
                <a:solidFill>
                  <a:srgbClr val="FF0000"/>
                </a:solidFill>
                <a:latin typeface="SolaimanLipi" pitchFamily="65" charset="0"/>
                <a:cs typeface="SolaimanLipi" pitchFamily="65" charset="0"/>
              </a:rPr>
              <a:t>মো:রুহুল আমিন খান</a:t>
            </a:r>
            <a:endParaRPr lang="en-US" sz="5400" b="1" i="1" dirty="0" smtClean="0">
              <a:solidFill>
                <a:srgbClr val="FF0000"/>
              </a:solidFill>
              <a:latin typeface="SolaimanLipi" pitchFamily="65" charset="0"/>
              <a:cs typeface="SolaimanLipi" pitchFamily="65" charset="0"/>
            </a:endParaRPr>
          </a:p>
          <a:p>
            <a:pPr algn="ctr"/>
            <a:r>
              <a:rPr lang="bn-BD" sz="54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সহকারী শিক্ষক</a:t>
            </a:r>
          </a:p>
          <a:p>
            <a:pPr algn="ctr"/>
            <a:r>
              <a:rPr lang="bn-BD" sz="54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রান্দিয়া উচ্চ বিদ্যালয়, </a:t>
            </a:r>
            <a:endParaRPr lang="bn-BD" sz="54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ভালুকা, ময়মনসিংহ 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.</a:t>
            </a:r>
          </a:p>
          <a:p>
            <a:pPr algn="ctr"/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মোবাইল নং ০১৭২৭৫১৯৮২২</a:t>
            </a:r>
          </a:p>
          <a:p>
            <a:pPr algn="ctr"/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Email:Ruhulaminkhan@gmail.com</a:t>
            </a:r>
            <a:endParaRPr lang="bn-BD" sz="2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583" y="2538255"/>
            <a:ext cx="1438656" cy="180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0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533400"/>
            <a:ext cx="6553200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পাঠ পরিচিতিঃ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8788" y="1828800"/>
            <a:ext cx="7315200" cy="424731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৮ম</a:t>
            </a:r>
          </a:p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বিজ্ঞান</a:t>
            </a:r>
          </a:p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মস্তিষ্ক</a:t>
            </a:r>
          </a:p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৪৫ মিনিট</a:t>
            </a:r>
          </a:p>
          <a:p>
            <a:pPr algn="ctr"/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15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99" y="914400"/>
            <a:ext cx="7632415" cy="48006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9518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95400" y="1371600"/>
            <a:ext cx="6324600" cy="3733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BD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  <a:br>
              <a:rPr lang="bn-BD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96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মস্তিষ্ক</a:t>
            </a:r>
            <a:endParaRPr lang="en-US" sz="9600" dirty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84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2514600"/>
            <a:ext cx="8428703" cy="37856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92D050"/>
                </a:solidFill>
              </a:rPr>
              <a:t> </a:t>
            </a:r>
            <a:r>
              <a:rPr lang="bn-BD" sz="6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১/ মস্তিষ্কের বিভন্ন অংশ   সম্পর্কে বলতে পারবে</a:t>
            </a:r>
          </a:p>
          <a:p>
            <a:r>
              <a:rPr lang="bn-BD" sz="60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২/ মস্তিষ্কের গঠন ও কাজ বলতে পারবে</a:t>
            </a:r>
            <a:endParaRPr lang="en-US" sz="6000" dirty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BD" sz="6000" b="1" i="1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b="1" i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36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91"/>
          <a:stretch/>
        </p:blipFill>
        <p:spPr>
          <a:xfrm>
            <a:off x="457200" y="228600"/>
            <a:ext cx="8048486" cy="761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8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410361"/>
            <a:ext cx="8077200" cy="132343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8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মস্তিসক বলতে কি বুঝ ?</a:t>
            </a:r>
            <a:endParaRPr lang="en-US" sz="8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79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676</TotalTime>
  <Words>134</Words>
  <Application>Microsoft Office PowerPoint</Application>
  <PresentationFormat>On-screen Show (4:3)</PresentationFormat>
  <Paragraphs>35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Austin</vt:lpstr>
      <vt:lpstr>        স্বাগতম</vt:lpstr>
      <vt:lpstr>PowerPoint Presentation</vt:lpstr>
      <vt:lpstr>শিক্ষক পরিচিতি</vt:lpstr>
      <vt:lpstr>PowerPoint Presentation</vt:lpstr>
      <vt:lpstr>PowerPoint Presentation</vt:lpstr>
      <vt:lpstr>আজকের পাঠ মস্তিষ্ক</vt:lpstr>
      <vt:lpstr>শিখনফল</vt:lpstr>
      <vt:lpstr>PowerPoint Presentation</vt:lpstr>
      <vt:lpstr>PowerPoint Presentation</vt:lpstr>
      <vt:lpstr>PowerPoint Presentation</vt:lpstr>
      <vt:lpstr>দলিয় কাজ কর্ম পত্র -২</vt:lpstr>
      <vt:lpstr>মানুষের মস্তিষ্কের প্রধান অংশ কয়টিও কি কি?</vt:lpstr>
      <vt:lpstr>সমাধানঃ মানুষের মস্তিকের তিনটি অংশ  যথাঃ ১। গুরুমস্তিক        ২। মধ্যমস্তিক      ৩। লঘুমস্তিক </vt:lpstr>
      <vt:lpstr>গুরুমস্তিকের কাজ কি ?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Doel-1612i3</dc:creator>
  <cp:lastModifiedBy>PCZ</cp:lastModifiedBy>
  <cp:revision>115</cp:revision>
  <dcterms:created xsi:type="dcterms:W3CDTF">2006-08-16T00:00:00Z</dcterms:created>
  <dcterms:modified xsi:type="dcterms:W3CDTF">2015-07-31T14:14:38Z</dcterms:modified>
</cp:coreProperties>
</file>