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2" r:id="rId17"/>
    <p:sldId id="279" r:id="rId18"/>
    <p:sldId id="281" r:id="rId19"/>
    <p:sldId id="284" r:id="rId20"/>
    <p:sldId id="283" r:id="rId21"/>
    <p:sldId id="280" r:id="rId22"/>
    <p:sldId id="285" r:id="rId23"/>
    <p:sldId id="28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685800"/>
            <a:ext cx="5334000" cy="830997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Welcome To You All</a:t>
            </a:r>
            <a:endParaRPr lang="en-US" sz="4800" dirty="0"/>
          </a:p>
        </p:txBody>
      </p:sp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00102"/>
            <a:ext cx="5105400" cy="305769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crow did not lose hope.It,at last,</a:t>
            </a:r>
          </a:p>
          <a:p>
            <a:r>
              <a:rPr lang="en-US" sz="4000" dirty="0" smtClean="0"/>
              <a:t>Noticed a jar at a little distance.</a:t>
            </a:r>
            <a:endParaRPr lang="en-US" sz="4000" dirty="0"/>
          </a:p>
        </p:txBody>
      </p:sp>
      <p:pic>
        <p:nvPicPr>
          <p:cNvPr id="4" name="Picture 3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3505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8600" y="48006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flew down to it.There was a little water at the bottom of the jar.But it was too low for the crow.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057400"/>
            <a:ext cx="2209800" cy="2619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crow tried to upset the jar.But the crow was not too strong to do it.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648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crow was in a fix what to do.Reasonably she became very disappointed.She was thinking what could be done.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s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31242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209800"/>
            <a:ext cx="28194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 she could not find any means to quench her thirst.At last, losing heart when she was aboout to fly away,she saw some pieces of stones lying at a little distance.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3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429000"/>
            <a:ext cx="2895600" cy="213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6600"/>
            <a:ext cx="297180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once she hit upon a plan.She got to the stones and took a piece of stones in her mouth.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819400"/>
            <a:ext cx="2933700" cy="213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She flew to the pitcher and dropped the stone into it.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s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3200400" cy="2209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She continued the same task for several times and gradually the level of water was rising.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19400"/>
            <a:ext cx="35814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last the water level came within her reach.Then she drank water to her heart’s content and flew away.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38400"/>
            <a:ext cx="3505200" cy="20669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514600"/>
            <a:ext cx="2514600" cy="213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800600"/>
            <a:ext cx="2533650" cy="1809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54380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Word Meaning of the new words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133600"/>
            <a:ext cx="518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Pitcher-A water jug or jar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5410200"/>
            <a:ext cx="48006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pitcher contains water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48000"/>
            <a:ext cx="2466975" cy="1857375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9812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7772400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Disappointed- Frustated,Loss of hope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638800"/>
            <a:ext cx="67056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crow became disappointed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667000"/>
            <a:ext cx="3429000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66800"/>
            <a:ext cx="4876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Quench-  Satisfy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438400"/>
            <a:ext cx="29718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876800"/>
            <a:ext cx="75438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last water quenched the crow’s  thirst.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4428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066800"/>
            <a:ext cx="54102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Teacher’s introduction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7620000" cy="2862322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Shima Rani Banik</a:t>
            </a:r>
          </a:p>
          <a:p>
            <a:r>
              <a:rPr lang="en-US" sz="3600" dirty="0" smtClean="0"/>
              <a:t>Assistant Teacher </a:t>
            </a:r>
          </a:p>
          <a:p>
            <a:r>
              <a:rPr lang="en-US" sz="3600" dirty="0" smtClean="0"/>
              <a:t>Ali Azam High School and College</a:t>
            </a:r>
          </a:p>
          <a:p>
            <a:r>
              <a:rPr lang="en-US" sz="3600" dirty="0" smtClean="0"/>
              <a:t>Munshirhat,Fulgazi,feni.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90600"/>
            <a:ext cx="51054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Content - Satisfy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648200"/>
            <a:ext cx="7620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 drank water to his heart’s content.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86000"/>
            <a:ext cx="285750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29144287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181600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moral of the story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743200"/>
            <a:ext cx="7543800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latin typeface="Times New Roman" pitchFamily="18" charset="0"/>
                <a:cs typeface="Times New Roman" pitchFamily="18" charset="0"/>
              </a:rPr>
              <a:t>Where there is a will there is a way.</a:t>
            </a:r>
            <a:endParaRPr lang="en-US" sz="5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914400"/>
            <a:ext cx="3048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 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343400"/>
            <a:ext cx="7696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2.Why did the crow disappoint?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438400"/>
            <a:ext cx="73152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1.The story has given us a message.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was that?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914400"/>
            <a:ext cx="22098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3048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371600"/>
            <a:ext cx="342900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429000"/>
            <a:ext cx="7620000" cy="14465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How did the crow able to rise the level of water? Explain.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33600"/>
            <a:ext cx="4114800" cy="304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00200" y="762000"/>
            <a:ext cx="59436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Thank you to all of you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Lesson introduction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048000"/>
            <a:ext cx="6781800" cy="17543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Class :6</a:t>
            </a:r>
          </a:p>
          <a:p>
            <a:r>
              <a:rPr lang="en-US" sz="3600" dirty="0" smtClean="0"/>
              <a:t>Subject:English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 paper</a:t>
            </a:r>
          </a:p>
          <a:p>
            <a:r>
              <a:rPr lang="en-US" sz="3600" dirty="0" smtClean="0"/>
              <a:t>Time:50minutes</a:t>
            </a:r>
            <a:endParaRPr lang="en-US" sz="3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67000"/>
            <a:ext cx="29718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667000"/>
            <a:ext cx="28194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0" y="914400"/>
            <a:ext cx="6477000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Do you know these birds?</a:t>
            </a:r>
            <a:endParaRPr lang="en-US" sz="44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667000"/>
            <a:ext cx="2438400" cy="175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667000"/>
            <a:ext cx="2714625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057400" y="838200"/>
            <a:ext cx="472440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it/she doing? </a:t>
            </a:r>
            <a:endParaRPr lang="en-US" sz="40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696200" cy="212365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Thank you.Our topic’s name is  </a:t>
            </a:r>
          </a:p>
          <a:p>
            <a:r>
              <a:rPr lang="en-US" sz="4400" u="sng" dirty="0" smtClean="0"/>
              <a:t>“A Thirsty Crow</a:t>
            </a:r>
            <a:r>
              <a:rPr lang="en-US" sz="4400" dirty="0" smtClean="0"/>
              <a:t>”.Now  we  are going to write a story on this.</a:t>
            </a:r>
            <a:endParaRPr lang="en-US" sz="4400" dirty="0"/>
          </a:p>
        </p:txBody>
      </p:sp>
      <p:pic>
        <p:nvPicPr>
          <p:cNvPr id="3" name="Picture 2" descr="images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657600"/>
            <a:ext cx="2790825" cy="198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09600"/>
            <a:ext cx="4724400" cy="76944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7772400" cy="397031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completing the lesson,students will be able to: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1.Describe the story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2.Develop 4 skills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3.Tell the meaning of the words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4.Say the moral of the story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5.Write another story like this.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was a summer day and a crow became</a:t>
            </a:r>
          </a:p>
          <a:p>
            <a:r>
              <a:rPr lang="en-US" sz="3600" dirty="0" smtClean="0"/>
              <a:t>Very thirsty.</a:t>
            </a:r>
            <a:endParaRPr lang="en-US" sz="3600" dirty="0"/>
          </a:p>
        </p:txBody>
      </p:sp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0"/>
            <a:ext cx="31242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29718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458200" cy="14465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It began to move here and there in search of drinking water but in vain.</a:t>
            </a:r>
            <a:endParaRPr lang="en-US" sz="4400" dirty="0"/>
          </a:p>
        </p:txBody>
      </p:sp>
      <p:pic>
        <p:nvPicPr>
          <p:cNvPr id="3" name="Picture 2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667000"/>
            <a:ext cx="3200400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404</Words>
  <Application>Microsoft Office PowerPoint</Application>
  <PresentationFormat>On-screen Show (4:3)</PresentationFormat>
  <Paragraphs>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Shima</dc:creator>
  <cp:lastModifiedBy>Shima</cp:lastModifiedBy>
  <cp:revision>191</cp:revision>
  <dcterms:created xsi:type="dcterms:W3CDTF">2006-08-16T00:00:00Z</dcterms:created>
  <dcterms:modified xsi:type="dcterms:W3CDTF">2015-06-13T13:36:44Z</dcterms:modified>
</cp:coreProperties>
</file>