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61" r:id="rId5"/>
    <p:sldId id="273" r:id="rId6"/>
    <p:sldId id="265" r:id="rId7"/>
    <p:sldId id="262" r:id="rId8"/>
    <p:sldId id="266" r:id="rId9"/>
    <p:sldId id="268" r:id="rId10"/>
    <p:sldId id="267" r:id="rId11"/>
    <p:sldId id="269" r:id="rId12"/>
    <p:sldId id="264" r:id="rId13"/>
    <p:sldId id="270" r:id="rId14"/>
    <p:sldId id="274" r:id="rId15"/>
    <p:sldId id="275" r:id="rId16"/>
    <p:sldId id="263" r:id="rId17"/>
    <p:sldId id="272" r:id="rId18"/>
    <p:sldId id="259" r:id="rId19"/>
    <p:sldId id="271" r:id="rId20"/>
    <p:sldId id="26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220" autoAdjust="0"/>
    <p:restoredTop sz="94660"/>
  </p:normalViewPr>
  <p:slideViewPr>
    <p:cSldViewPr>
      <p:cViewPr varScale="1">
        <p:scale>
          <a:sx n="68" d="100"/>
          <a:sy n="68" d="100"/>
        </p:scale>
        <p:origin x="-1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6D77B-3666-4ABB-B429-FA68D75CC4B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D05A4B-1D1F-49CC-AEBF-5928C642031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খাবার খায়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ED7D0163-8920-4311-8FE5-1EBE81F5C7C5}" type="parTrans" cxnId="{41A1F2DD-1194-4D68-8D39-42FB62C9790C}">
      <dgm:prSet/>
      <dgm:spPr/>
      <dgm:t>
        <a:bodyPr/>
        <a:lstStyle/>
        <a:p>
          <a:endParaRPr lang="en-US"/>
        </a:p>
      </dgm:t>
    </dgm:pt>
    <dgm:pt modelId="{7F580A8D-EDC7-48F1-92FB-79CFCE47AB22}" type="sibTrans" cxnId="{41A1F2DD-1194-4D68-8D39-42FB62C9790C}">
      <dgm:prSet/>
      <dgm:spPr/>
      <dgm:t>
        <a:bodyPr/>
        <a:lstStyle/>
        <a:p>
          <a:endParaRPr lang="en-US"/>
        </a:p>
      </dgm:t>
    </dgm:pt>
    <dgm:pt modelId="{C524556B-D313-4A70-84D9-9BE8EDD57051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 বংশ বৃদ্ধি করে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7BB30F61-BB96-4A09-AEBE-C49C19981C06}" type="parTrans" cxnId="{B49D5C54-9DAD-4EB0-9BA9-E771AE493DBB}">
      <dgm:prSet/>
      <dgm:spPr/>
      <dgm:t>
        <a:bodyPr/>
        <a:lstStyle/>
        <a:p>
          <a:endParaRPr lang="en-US"/>
        </a:p>
      </dgm:t>
    </dgm:pt>
    <dgm:pt modelId="{AEB53D81-C6EF-4CDE-B44D-BD6696181477}" type="sibTrans" cxnId="{B49D5C54-9DAD-4EB0-9BA9-E771AE493DBB}">
      <dgm:prSet/>
      <dgm:spPr/>
      <dgm:t>
        <a:bodyPr/>
        <a:lstStyle/>
        <a:p>
          <a:endParaRPr lang="en-US"/>
        </a:p>
      </dgm:t>
    </dgm:pt>
    <dgm:pt modelId="{B29A8B13-C62B-440B-AD7B-9319AD5184B0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 মৃত্যু ঘটে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65C0827C-41FE-4088-9983-E19B7225A1C5}" type="parTrans" cxnId="{180EF892-AFEA-4466-9B5A-089D1FD7B8BC}">
      <dgm:prSet/>
      <dgm:spPr/>
      <dgm:t>
        <a:bodyPr/>
        <a:lstStyle/>
        <a:p>
          <a:endParaRPr lang="en-US"/>
        </a:p>
      </dgm:t>
    </dgm:pt>
    <dgm:pt modelId="{F5BE392D-4D2C-4062-BA86-966C67EC53AA}" type="sibTrans" cxnId="{180EF892-AFEA-4466-9B5A-089D1FD7B8BC}">
      <dgm:prSet/>
      <dgm:spPr/>
      <dgm:t>
        <a:bodyPr/>
        <a:lstStyle/>
        <a:p>
          <a:endParaRPr lang="en-US"/>
        </a:p>
      </dgm:t>
    </dgm:pt>
    <dgm:pt modelId="{0B10D3B2-1853-4FC6-9D94-C15CC2C2A3B2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  বৃদ্ধি পায়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8D6B4F39-3299-468C-BFD5-3C300CEA226E}" type="parTrans" cxnId="{18C69021-F9A7-459D-94FA-022CC679A1F5}">
      <dgm:prSet/>
      <dgm:spPr/>
      <dgm:t>
        <a:bodyPr/>
        <a:lstStyle/>
        <a:p>
          <a:endParaRPr lang="en-US"/>
        </a:p>
      </dgm:t>
    </dgm:pt>
    <dgm:pt modelId="{E76E0DD0-A332-4172-A024-FD408A656DA2}" type="sibTrans" cxnId="{18C69021-F9A7-459D-94FA-022CC679A1F5}">
      <dgm:prSet/>
      <dgm:spPr/>
      <dgm:t>
        <a:bodyPr/>
        <a:lstStyle/>
        <a:p>
          <a:endParaRPr lang="en-US"/>
        </a:p>
      </dgm:t>
    </dgm:pt>
    <dgm:pt modelId="{C30C10C9-0AF7-4B79-981D-DA64898F9515}" type="pres">
      <dgm:prSet presAssocID="{96D6D77B-3666-4ABB-B429-FA68D75CC4B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5607ED-8EA7-4723-881E-42AD71B08E5C}" type="pres">
      <dgm:prSet presAssocID="{D5D05A4B-1D1F-49CC-AEBF-5928C642031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7D1A2D-66DB-4473-8BAD-AB5EAC539E00}" type="pres">
      <dgm:prSet presAssocID="{D5D05A4B-1D1F-49CC-AEBF-5928C642031C}" presName="spNode" presStyleCnt="0"/>
      <dgm:spPr/>
    </dgm:pt>
    <dgm:pt modelId="{1DF81DCA-4E78-490E-A5C3-D31BC36BB571}" type="pres">
      <dgm:prSet presAssocID="{7F580A8D-EDC7-48F1-92FB-79CFCE47AB22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DEF15A5-01E0-45D3-B6E5-F6BAC781E07E}" type="pres">
      <dgm:prSet presAssocID="{C524556B-D313-4A70-84D9-9BE8EDD570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ED331F-E4F9-41E0-AC61-98F44CFD8CFB}" type="pres">
      <dgm:prSet presAssocID="{C524556B-D313-4A70-84D9-9BE8EDD57051}" presName="spNode" presStyleCnt="0"/>
      <dgm:spPr/>
    </dgm:pt>
    <dgm:pt modelId="{02630DED-D3DC-481D-9CFA-EB07BE79D04F}" type="pres">
      <dgm:prSet presAssocID="{AEB53D81-C6EF-4CDE-B44D-BD6696181477}" presName="sibTrans" presStyleLbl="sibTrans1D1" presStyleIdx="1" presStyleCnt="4"/>
      <dgm:spPr/>
      <dgm:t>
        <a:bodyPr/>
        <a:lstStyle/>
        <a:p>
          <a:endParaRPr lang="en-US"/>
        </a:p>
      </dgm:t>
    </dgm:pt>
    <dgm:pt modelId="{AE9AB230-43F5-4ACB-A9AF-DBD38ABFA7DF}" type="pres">
      <dgm:prSet presAssocID="{B29A8B13-C62B-440B-AD7B-9319AD5184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6BE56-F4E5-49DB-A8F0-E20B842AEEE0}" type="pres">
      <dgm:prSet presAssocID="{B29A8B13-C62B-440B-AD7B-9319AD5184B0}" presName="spNode" presStyleCnt="0"/>
      <dgm:spPr/>
    </dgm:pt>
    <dgm:pt modelId="{8647A54E-2396-4C95-9E6C-F887833E3AB5}" type="pres">
      <dgm:prSet presAssocID="{F5BE392D-4D2C-4062-BA86-966C67EC53AA}" presName="sibTrans" presStyleLbl="sibTrans1D1" presStyleIdx="2" presStyleCnt="4"/>
      <dgm:spPr/>
      <dgm:t>
        <a:bodyPr/>
        <a:lstStyle/>
        <a:p>
          <a:endParaRPr lang="en-US"/>
        </a:p>
      </dgm:t>
    </dgm:pt>
    <dgm:pt modelId="{5FF8DD91-CD0E-4B7D-A202-9C68E5814BCA}" type="pres">
      <dgm:prSet presAssocID="{0B10D3B2-1853-4FC6-9D94-C15CC2C2A3B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A2EF1-A369-4925-A5C7-A56E33081172}" type="pres">
      <dgm:prSet presAssocID="{0B10D3B2-1853-4FC6-9D94-C15CC2C2A3B2}" presName="spNode" presStyleCnt="0"/>
      <dgm:spPr/>
    </dgm:pt>
    <dgm:pt modelId="{D850D04A-C9CE-4760-8B35-D913F10024A2}" type="pres">
      <dgm:prSet presAssocID="{E76E0DD0-A332-4172-A024-FD408A656DA2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7208AC31-8690-47F9-92A0-889E78F34A59}" type="presOf" srcId="{B29A8B13-C62B-440B-AD7B-9319AD5184B0}" destId="{AE9AB230-43F5-4ACB-A9AF-DBD38ABFA7DF}" srcOrd="0" destOrd="0" presId="urn:microsoft.com/office/officeart/2005/8/layout/cycle6"/>
    <dgm:cxn modelId="{18C69021-F9A7-459D-94FA-022CC679A1F5}" srcId="{96D6D77B-3666-4ABB-B429-FA68D75CC4B1}" destId="{0B10D3B2-1853-4FC6-9D94-C15CC2C2A3B2}" srcOrd="3" destOrd="0" parTransId="{8D6B4F39-3299-468C-BFD5-3C300CEA226E}" sibTransId="{E76E0DD0-A332-4172-A024-FD408A656DA2}"/>
    <dgm:cxn modelId="{2B9B21B4-271D-45A4-B71B-CBDEBB63F20A}" type="presOf" srcId="{F5BE392D-4D2C-4062-BA86-966C67EC53AA}" destId="{8647A54E-2396-4C95-9E6C-F887833E3AB5}" srcOrd="0" destOrd="0" presId="urn:microsoft.com/office/officeart/2005/8/layout/cycle6"/>
    <dgm:cxn modelId="{4A432BBA-E607-429E-B244-32C3FB284060}" type="presOf" srcId="{D5D05A4B-1D1F-49CC-AEBF-5928C642031C}" destId="{2A5607ED-8EA7-4723-881E-42AD71B08E5C}" srcOrd="0" destOrd="0" presId="urn:microsoft.com/office/officeart/2005/8/layout/cycle6"/>
    <dgm:cxn modelId="{41A1F2DD-1194-4D68-8D39-42FB62C9790C}" srcId="{96D6D77B-3666-4ABB-B429-FA68D75CC4B1}" destId="{D5D05A4B-1D1F-49CC-AEBF-5928C642031C}" srcOrd="0" destOrd="0" parTransId="{ED7D0163-8920-4311-8FE5-1EBE81F5C7C5}" sibTransId="{7F580A8D-EDC7-48F1-92FB-79CFCE47AB22}"/>
    <dgm:cxn modelId="{870180FB-CE1E-4797-9A49-C4382009A03E}" type="presOf" srcId="{96D6D77B-3666-4ABB-B429-FA68D75CC4B1}" destId="{C30C10C9-0AF7-4B79-981D-DA64898F9515}" srcOrd="0" destOrd="0" presId="urn:microsoft.com/office/officeart/2005/8/layout/cycle6"/>
    <dgm:cxn modelId="{180EF892-AFEA-4466-9B5A-089D1FD7B8BC}" srcId="{96D6D77B-3666-4ABB-B429-FA68D75CC4B1}" destId="{B29A8B13-C62B-440B-AD7B-9319AD5184B0}" srcOrd="2" destOrd="0" parTransId="{65C0827C-41FE-4088-9983-E19B7225A1C5}" sibTransId="{F5BE392D-4D2C-4062-BA86-966C67EC53AA}"/>
    <dgm:cxn modelId="{4A9DAE0D-7B0D-4178-928D-4F794AC41D34}" type="presOf" srcId="{C524556B-D313-4A70-84D9-9BE8EDD57051}" destId="{0DEF15A5-01E0-45D3-B6E5-F6BAC781E07E}" srcOrd="0" destOrd="0" presId="urn:microsoft.com/office/officeart/2005/8/layout/cycle6"/>
    <dgm:cxn modelId="{B49D5C54-9DAD-4EB0-9BA9-E771AE493DBB}" srcId="{96D6D77B-3666-4ABB-B429-FA68D75CC4B1}" destId="{C524556B-D313-4A70-84D9-9BE8EDD57051}" srcOrd="1" destOrd="0" parTransId="{7BB30F61-BB96-4A09-AEBE-C49C19981C06}" sibTransId="{AEB53D81-C6EF-4CDE-B44D-BD6696181477}"/>
    <dgm:cxn modelId="{FDF7AAD4-14DD-4B41-B909-680A0349D04C}" type="presOf" srcId="{0B10D3B2-1853-4FC6-9D94-C15CC2C2A3B2}" destId="{5FF8DD91-CD0E-4B7D-A202-9C68E5814BCA}" srcOrd="0" destOrd="0" presId="urn:microsoft.com/office/officeart/2005/8/layout/cycle6"/>
    <dgm:cxn modelId="{684170DF-3C8C-4CB8-9988-6BC36DC50E7C}" type="presOf" srcId="{E76E0DD0-A332-4172-A024-FD408A656DA2}" destId="{D850D04A-C9CE-4760-8B35-D913F10024A2}" srcOrd="0" destOrd="0" presId="urn:microsoft.com/office/officeart/2005/8/layout/cycle6"/>
    <dgm:cxn modelId="{628DF21D-4446-4A06-ABA1-F90B25D8F8CA}" type="presOf" srcId="{7F580A8D-EDC7-48F1-92FB-79CFCE47AB22}" destId="{1DF81DCA-4E78-490E-A5C3-D31BC36BB571}" srcOrd="0" destOrd="0" presId="urn:microsoft.com/office/officeart/2005/8/layout/cycle6"/>
    <dgm:cxn modelId="{75A7F559-D56F-4832-AEE6-5366DE952659}" type="presOf" srcId="{AEB53D81-C6EF-4CDE-B44D-BD6696181477}" destId="{02630DED-D3DC-481D-9CFA-EB07BE79D04F}" srcOrd="0" destOrd="0" presId="urn:microsoft.com/office/officeart/2005/8/layout/cycle6"/>
    <dgm:cxn modelId="{7DC48856-C004-49E0-9631-0CA72B001529}" type="presParOf" srcId="{C30C10C9-0AF7-4B79-981D-DA64898F9515}" destId="{2A5607ED-8EA7-4723-881E-42AD71B08E5C}" srcOrd="0" destOrd="0" presId="urn:microsoft.com/office/officeart/2005/8/layout/cycle6"/>
    <dgm:cxn modelId="{AFA28284-1E46-4242-8497-3FA443F5C6FD}" type="presParOf" srcId="{C30C10C9-0AF7-4B79-981D-DA64898F9515}" destId="{D57D1A2D-66DB-4473-8BAD-AB5EAC539E00}" srcOrd="1" destOrd="0" presId="urn:microsoft.com/office/officeart/2005/8/layout/cycle6"/>
    <dgm:cxn modelId="{1D8AE831-33E9-4C5E-9C99-F52B5756A30A}" type="presParOf" srcId="{C30C10C9-0AF7-4B79-981D-DA64898F9515}" destId="{1DF81DCA-4E78-490E-A5C3-D31BC36BB571}" srcOrd="2" destOrd="0" presId="urn:microsoft.com/office/officeart/2005/8/layout/cycle6"/>
    <dgm:cxn modelId="{CB290258-4D32-40CE-8968-FC2A1F6D6F24}" type="presParOf" srcId="{C30C10C9-0AF7-4B79-981D-DA64898F9515}" destId="{0DEF15A5-01E0-45D3-B6E5-F6BAC781E07E}" srcOrd="3" destOrd="0" presId="urn:microsoft.com/office/officeart/2005/8/layout/cycle6"/>
    <dgm:cxn modelId="{74AF3B19-61B0-46A1-93CB-3E675F9B70E1}" type="presParOf" srcId="{C30C10C9-0AF7-4B79-981D-DA64898F9515}" destId="{A4ED331F-E4F9-41E0-AC61-98F44CFD8CFB}" srcOrd="4" destOrd="0" presId="urn:microsoft.com/office/officeart/2005/8/layout/cycle6"/>
    <dgm:cxn modelId="{E14D8AD5-F2D0-402A-AEC2-634D9C5073BE}" type="presParOf" srcId="{C30C10C9-0AF7-4B79-981D-DA64898F9515}" destId="{02630DED-D3DC-481D-9CFA-EB07BE79D04F}" srcOrd="5" destOrd="0" presId="urn:microsoft.com/office/officeart/2005/8/layout/cycle6"/>
    <dgm:cxn modelId="{2244334E-BE63-422C-B540-BA0AB6C30E8C}" type="presParOf" srcId="{C30C10C9-0AF7-4B79-981D-DA64898F9515}" destId="{AE9AB230-43F5-4ACB-A9AF-DBD38ABFA7DF}" srcOrd="6" destOrd="0" presId="urn:microsoft.com/office/officeart/2005/8/layout/cycle6"/>
    <dgm:cxn modelId="{D4A3597F-4C93-4ED4-A71B-71FEB8766EF2}" type="presParOf" srcId="{C30C10C9-0AF7-4B79-981D-DA64898F9515}" destId="{5656BE56-F4E5-49DB-A8F0-E20B842AEEE0}" srcOrd="7" destOrd="0" presId="urn:microsoft.com/office/officeart/2005/8/layout/cycle6"/>
    <dgm:cxn modelId="{79D61FD3-E552-4AC3-9437-F23E16EF5DC8}" type="presParOf" srcId="{C30C10C9-0AF7-4B79-981D-DA64898F9515}" destId="{8647A54E-2396-4C95-9E6C-F887833E3AB5}" srcOrd="8" destOrd="0" presId="urn:microsoft.com/office/officeart/2005/8/layout/cycle6"/>
    <dgm:cxn modelId="{A00A3EF7-443B-4AFA-A834-2626530A9BBE}" type="presParOf" srcId="{C30C10C9-0AF7-4B79-981D-DA64898F9515}" destId="{5FF8DD91-CD0E-4B7D-A202-9C68E5814BCA}" srcOrd="9" destOrd="0" presId="urn:microsoft.com/office/officeart/2005/8/layout/cycle6"/>
    <dgm:cxn modelId="{B0563EBB-A697-48DF-A515-B2199F5E77B0}" type="presParOf" srcId="{C30C10C9-0AF7-4B79-981D-DA64898F9515}" destId="{A33A2EF1-A369-4925-A5C7-A56E33081172}" srcOrd="10" destOrd="0" presId="urn:microsoft.com/office/officeart/2005/8/layout/cycle6"/>
    <dgm:cxn modelId="{FB81FC72-D327-4E0D-B63E-0AF089BA668D}" type="presParOf" srcId="{C30C10C9-0AF7-4B79-981D-DA64898F9515}" destId="{D850D04A-C9CE-4760-8B35-D913F10024A2}" srcOrd="11" destOrd="0" presId="urn:microsoft.com/office/officeart/2005/8/layout/cycle6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C3400C-E33A-48B6-866E-713C621B8D5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BA73E9-95E0-412A-A25B-AE7DF6CDFAF0}">
      <dgm:prSet phldrT="[Text]" custT="1"/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খাবার খায়না</a:t>
          </a:r>
          <a:r>
            <a:rPr lang="en-US" sz="3600" dirty="0" smtClean="0">
              <a:latin typeface="NikoshBAN" pitchFamily="2" charset="0"/>
              <a:cs typeface="NikoshBAN" pitchFamily="2" charset="0"/>
            </a:rPr>
            <a:t> 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6715B314-230A-47D3-BB86-F97CE3ACC6A3}" type="parTrans" cxnId="{49C4EEED-46BE-4F50-AFE7-88AF123D8C6B}">
      <dgm:prSet/>
      <dgm:spPr/>
      <dgm:t>
        <a:bodyPr/>
        <a:lstStyle/>
        <a:p>
          <a:endParaRPr lang="en-US" sz="3600">
            <a:latin typeface="NikoshBAN" pitchFamily="2" charset="0"/>
            <a:cs typeface="NikoshBAN" pitchFamily="2" charset="0"/>
          </a:endParaRPr>
        </a:p>
      </dgm:t>
    </dgm:pt>
    <dgm:pt modelId="{E176EE6C-22C7-4329-95A2-D05638ABC1EF}" type="sibTrans" cxnId="{49C4EEED-46BE-4F50-AFE7-88AF123D8C6B}">
      <dgm:prSet/>
      <dgm:spPr/>
      <dgm:t>
        <a:bodyPr/>
        <a:lstStyle/>
        <a:p>
          <a:endParaRPr lang="en-US" sz="3600">
            <a:latin typeface="NikoshBAN" pitchFamily="2" charset="0"/>
            <a:cs typeface="NikoshBAN" pitchFamily="2" charset="0"/>
          </a:endParaRPr>
        </a:p>
      </dgm:t>
    </dgm:pt>
    <dgm:pt modelId="{A2A584C0-F512-4698-8662-8AF45C01EB49}">
      <dgm:prSet phldrT="[Text]" custT="1"/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 বংশ বৃদ্ধি করেনা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163833DD-8A0D-429B-AFA3-4360615B1D72}" type="parTrans" cxnId="{F9C79321-B212-475B-8557-FE637AD977EC}">
      <dgm:prSet/>
      <dgm:spPr/>
      <dgm:t>
        <a:bodyPr/>
        <a:lstStyle/>
        <a:p>
          <a:endParaRPr lang="en-US" sz="3600">
            <a:latin typeface="NikoshBAN" pitchFamily="2" charset="0"/>
            <a:cs typeface="NikoshBAN" pitchFamily="2" charset="0"/>
          </a:endParaRPr>
        </a:p>
      </dgm:t>
    </dgm:pt>
    <dgm:pt modelId="{2DC1CEA1-7EA7-4367-9A32-B39FD903CA4A}" type="sibTrans" cxnId="{F9C79321-B212-475B-8557-FE637AD977EC}">
      <dgm:prSet/>
      <dgm:spPr/>
      <dgm:t>
        <a:bodyPr/>
        <a:lstStyle/>
        <a:p>
          <a:endParaRPr lang="en-US" sz="3600">
            <a:latin typeface="NikoshBAN" pitchFamily="2" charset="0"/>
            <a:cs typeface="NikoshBAN" pitchFamily="2" charset="0"/>
          </a:endParaRPr>
        </a:p>
      </dgm:t>
    </dgm:pt>
    <dgm:pt modelId="{B71CAA1F-D274-4B6B-BFDD-28021CEFF5C6}">
      <dgm:prSet phldrT="[Text]" custT="1"/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 মৃত্যু ঘটেনা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E017EB6C-F7B5-4EA2-8ECF-84213DD135EF}" type="parTrans" cxnId="{573C8034-B029-4DAB-BA95-A9C476A18B51}">
      <dgm:prSet/>
      <dgm:spPr/>
      <dgm:t>
        <a:bodyPr/>
        <a:lstStyle/>
        <a:p>
          <a:endParaRPr lang="en-US" sz="3600">
            <a:latin typeface="NikoshBAN" pitchFamily="2" charset="0"/>
            <a:cs typeface="NikoshBAN" pitchFamily="2" charset="0"/>
          </a:endParaRPr>
        </a:p>
      </dgm:t>
    </dgm:pt>
    <dgm:pt modelId="{0E8FE753-357E-45B6-B62B-78057C34C24C}" type="sibTrans" cxnId="{573C8034-B029-4DAB-BA95-A9C476A18B51}">
      <dgm:prSet/>
      <dgm:spPr/>
      <dgm:t>
        <a:bodyPr/>
        <a:lstStyle/>
        <a:p>
          <a:endParaRPr lang="en-US" sz="3600">
            <a:latin typeface="NikoshBAN" pitchFamily="2" charset="0"/>
            <a:cs typeface="NikoshBAN" pitchFamily="2" charset="0"/>
          </a:endParaRPr>
        </a:p>
      </dgm:t>
    </dgm:pt>
    <dgm:pt modelId="{CB29B4CB-449C-4E97-AB39-8E041D8E23A5}">
      <dgm:prSet phldrT="[Text]" custT="1"/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 বৃদ্ধি পায়না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37B41182-8018-4B82-86C1-9F19BA86319F}" type="parTrans" cxnId="{2FEC1665-D94F-41A2-854B-10CF0F2C3E82}">
      <dgm:prSet/>
      <dgm:spPr/>
      <dgm:t>
        <a:bodyPr/>
        <a:lstStyle/>
        <a:p>
          <a:endParaRPr lang="en-US" sz="3600">
            <a:latin typeface="NikoshBAN" pitchFamily="2" charset="0"/>
            <a:cs typeface="NikoshBAN" pitchFamily="2" charset="0"/>
          </a:endParaRPr>
        </a:p>
      </dgm:t>
    </dgm:pt>
    <dgm:pt modelId="{BE2DB200-6D13-4B30-A47A-1E8BADBA1EDF}" type="sibTrans" cxnId="{2FEC1665-D94F-41A2-854B-10CF0F2C3E82}">
      <dgm:prSet/>
      <dgm:spPr/>
      <dgm:t>
        <a:bodyPr/>
        <a:lstStyle/>
        <a:p>
          <a:endParaRPr lang="en-US" sz="3600">
            <a:latin typeface="NikoshBAN" pitchFamily="2" charset="0"/>
            <a:cs typeface="NikoshBAN" pitchFamily="2" charset="0"/>
          </a:endParaRPr>
        </a:p>
      </dgm:t>
    </dgm:pt>
    <dgm:pt modelId="{DEF6D1EC-3867-4813-8084-F332C8982CAB}" type="pres">
      <dgm:prSet presAssocID="{64C3400C-E33A-48B6-866E-713C621B8D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BC755C-C93D-454F-A014-008411A126D7}" type="pres">
      <dgm:prSet presAssocID="{9CBA73E9-95E0-412A-A25B-AE7DF6CDFAF0}" presName="node" presStyleLbl="node1" presStyleIdx="0" presStyleCnt="4" custScaleX="83323" custRadScaleRad="101961" custRadScaleInc="36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0EE06-3955-4C38-8448-0C3324F9CCD8}" type="pres">
      <dgm:prSet presAssocID="{9CBA73E9-95E0-412A-A25B-AE7DF6CDFAF0}" presName="spNode" presStyleCnt="0"/>
      <dgm:spPr/>
    </dgm:pt>
    <dgm:pt modelId="{BA85FC1E-F9D9-40C4-BDE2-1D61DEDBC9BF}" type="pres">
      <dgm:prSet presAssocID="{E176EE6C-22C7-4329-95A2-D05638ABC1EF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3F0C444-3F90-494C-86B2-CB5651233CEB}" type="pres">
      <dgm:prSet presAssocID="{A2A584C0-F512-4698-8662-8AF45C01EB49}" presName="node" presStyleLbl="node1" presStyleIdx="1" presStyleCnt="4" custScaleX="102634" custRadScaleRad="1338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F4DA0-BE1F-41D8-BA50-E83D397D3278}" type="pres">
      <dgm:prSet presAssocID="{A2A584C0-F512-4698-8662-8AF45C01EB49}" presName="spNode" presStyleCnt="0"/>
      <dgm:spPr/>
    </dgm:pt>
    <dgm:pt modelId="{011E3CE6-F8A3-4454-91F7-D442C58C154B}" type="pres">
      <dgm:prSet presAssocID="{2DC1CEA1-7EA7-4367-9A32-B39FD903CA4A}" presName="sibTrans" presStyleLbl="sibTrans1D1" presStyleIdx="1" presStyleCnt="4"/>
      <dgm:spPr/>
      <dgm:t>
        <a:bodyPr/>
        <a:lstStyle/>
        <a:p>
          <a:endParaRPr lang="en-US"/>
        </a:p>
      </dgm:t>
    </dgm:pt>
    <dgm:pt modelId="{3A0C350D-1067-4569-AEAB-DC4DA2BEADB5}" type="pres">
      <dgm:prSet presAssocID="{B71CAA1F-D274-4B6B-BFDD-28021CEFF5C6}" presName="node" presStyleLbl="node1" presStyleIdx="2" presStyleCnt="4" custScaleX="92392" custRadScaleRad="94633" custRadScaleInc="-37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9CFB3-B39B-4F77-BAB3-64B8C85E7823}" type="pres">
      <dgm:prSet presAssocID="{B71CAA1F-D274-4B6B-BFDD-28021CEFF5C6}" presName="spNode" presStyleCnt="0"/>
      <dgm:spPr/>
    </dgm:pt>
    <dgm:pt modelId="{2F09318D-4373-41B0-A9A9-CE7F3AD68B08}" type="pres">
      <dgm:prSet presAssocID="{0E8FE753-357E-45B6-B62B-78057C34C24C}" presName="sibTrans" presStyleLbl="sibTrans1D1" presStyleIdx="2" presStyleCnt="4"/>
      <dgm:spPr/>
      <dgm:t>
        <a:bodyPr/>
        <a:lstStyle/>
        <a:p>
          <a:endParaRPr lang="en-US"/>
        </a:p>
      </dgm:t>
    </dgm:pt>
    <dgm:pt modelId="{39089C89-2F29-4619-948D-319DEB54DFC7}" type="pres">
      <dgm:prSet presAssocID="{CB29B4CB-449C-4E97-AB39-8E041D8E23A5}" presName="node" presStyleLbl="node1" presStyleIdx="3" presStyleCnt="4" custScaleX="83623" custRadScaleRad="94531" custRadScaleInc="364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85B33-B2F5-423E-92AA-0DDA6525E7E7}" type="pres">
      <dgm:prSet presAssocID="{CB29B4CB-449C-4E97-AB39-8E041D8E23A5}" presName="spNode" presStyleCnt="0"/>
      <dgm:spPr/>
    </dgm:pt>
    <dgm:pt modelId="{AD58E65C-12B8-42F2-8C1D-157EFDE91A4E}" type="pres">
      <dgm:prSet presAssocID="{BE2DB200-6D13-4B30-A47A-1E8BADBA1EDF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0D4B1485-9019-48DA-B79F-723AD0AA7E9E}" type="presOf" srcId="{9CBA73E9-95E0-412A-A25B-AE7DF6CDFAF0}" destId="{F9BC755C-C93D-454F-A014-008411A126D7}" srcOrd="0" destOrd="0" presId="urn:microsoft.com/office/officeart/2005/8/layout/cycle6"/>
    <dgm:cxn modelId="{7A490B29-46DC-4C71-914F-6453A43952F3}" type="presOf" srcId="{0E8FE753-357E-45B6-B62B-78057C34C24C}" destId="{2F09318D-4373-41B0-A9A9-CE7F3AD68B08}" srcOrd="0" destOrd="0" presId="urn:microsoft.com/office/officeart/2005/8/layout/cycle6"/>
    <dgm:cxn modelId="{1FF35355-763D-4ABE-9A2A-CD50B7A678BB}" type="presOf" srcId="{2DC1CEA1-7EA7-4367-9A32-B39FD903CA4A}" destId="{011E3CE6-F8A3-4454-91F7-D442C58C154B}" srcOrd="0" destOrd="0" presId="urn:microsoft.com/office/officeart/2005/8/layout/cycle6"/>
    <dgm:cxn modelId="{3E92D9B3-C413-4A58-9FAC-9DFD2270CCC4}" type="presOf" srcId="{A2A584C0-F512-4698-8662-8AF45C01EB49}" destId="{03F0C444-3F90-494C-86B2-CB5651233CEB}" srcOrd="0" destOrd="0" presId="urn:microsoft.com/office/officeart/2005/8/layout/cycle6"/>
    <dgm:cxn modelId="{93E2C81B-9682-436B-A7E7-57554E80B0E7}" type="presOf" srcId="{BE2DB200-6D13-4B30-A47A-1E8BADBA1EDF}" destId="{AD58E65C-12B8-42F2-8C1D-157EFDE91A4E}" srcOrd="0" destOrd="0" presId="urn:microsoft.com/office/officeart/2005/8/layout/cycle6"/>
    <dgm:cxn modelId="{E8C1C17B-9902-4038-8635-E08F6A05686F}" type="presOf" srcId="{64C3400C-E33A-48B6-866E-713C621B8D54}" destId="{DEF6D1EC-3867-4813-8084-F332C8982CAB}" srcOrd="0" destOrd="0" presId="urn:microsoft.com/office/officeart/2005/8/layout/cycle6"/>
    <dgm:cxn modelId="{4602A124-A064-4154-8307-8579E160F5E2}" type="presOf" srcId="{CB29B4CB-449C-4E97-AB39-8E041D8E23A5}" destId="{39089C89-2F29-4619-948D-319DEB54DFC7}" srcOrd="0" destOrd="0" presId="urn:microsoft.com/office/officeart/2005/8/layout/cycle6"/>
    <dgm:cxn modelId="{573C8034-B029-4DAB-BA95-A9C476A18B51}" srcId="{64C3400C-E33A-48B6-866E-713C621B8D54}" destId="{B71CAA1F-D274-4B6B-BFDD-28021CEFF5C6}" srcOrd="2" destOrd="0" parTransId="{E017EB6C-F7B5-4EA2-8ECF-84213DD135EF}" sibTransId="{0E8FE753-357E-45B6-B62B-78057C34C24C}"/>
    <dgm:cxn modelId="{3A117090-AF97-4117-B764-B6F07F31A385}" type="presOf" srcId="{E176EE6C-22C7-4329-95A2-D05638ABC1EF}" destId="{BA85FC1E-F9D9-40C4-BDE2-1D61DEDBC9BF}" srcOrd="0" destOrd="0" presId="urn:microsoft.com/office/officeart/2005/8/layout/cycle6"/>
    <dgm:cxn modelId="{49C4EEED-46BE-4F50-AFE7-88AF123D8C6B}" srcId="{64C3400C-E33A-48B6-866E-713C621B8D54}" destId="{9CBA73E9-95E0-412A-A25B-AE7DF6CDFAF0}" srcOrd="0" destOrd="0" parTransId="{6715B314-230A-47D3-BB86-F97CE3ACC6A3}" sibTransId="{E176EE6C-22C7-4329-95A2-D05638ABC1EF}"/>
    <dgm:cxn modelId="{F9C79321-B212-475B-8557-FE637AD977EC}" srcId="{64C3400C-E33A-48B6-866E-713C621B8D54}" destId="{A2A584C0-F512-4698-8662-8AF45C01EB49}" srcOrd="1" destOrd="0" parTransId="{163833DD-8A0D-429B-AFA3-4360615B1D72}" sibTransId="{2DC1CEA1-7EA7-4367-9A32-B39FD903CA4A}"/>
    <dgm:cxn modelId="{AF6BAB49-ACC2-4B11-930A-AD0ED9047FFD}" type="presOf" srcId="{B71CAA1F-D274-4B6B-BFDD-28021CEFF5C6}" destId="{3A0C350D-1067-4569-AEAB-DC4DA2BEADB5}" srcOrd="0" destOrd="0" presId="urn:microsoft.com/office/officeart/2005/8/layout/cycle6"/>
    <dgm:cxn modelId="{2FEC1665-D94F-41A2-854B-10CF0F2C3E82}" srcId="{64C3400C-E33A-48B6-866E-713C621B8D54}" destId="{CB29B4CB-449C-4E97-AB39-8E041D8E23A5}" srcOrd="3" destOrd="0" parTransId="{37B41182-8018-4B82-86C1-9F19BA86319F}" sibTransId="{BE2DB200-6D13-4B30-A47A-1E8BADBA1EDF}"/>
    <dgm:cxn modelId="{92213C9C-F4B0-489D-916F-DCA808541286}" type="presParOf" srcId="{DEF6D1EC-3867-4813-8084-F332C8982CAB}" destId="{F9BC755C-C93D-454F-A014-008411A126D7}" srcOrd="0" destOrd="0" presId="urn:microsoft.com/office/officeart/2005/8/layout/cycle6"/>
    <dgm:cxn modelId="{7C16D907-06C6-4A01-960B-42B6B08B01C1}" type="presParOf" srcId="{DEF6D1EC-3867-4813-8084-F332C8982CAB}" destId="{56A0EE06-3955-4C38-8448-0C3324F9CCD8}" srcOrd="1" destOrd="0" presId="urn:microsoft.com/office/officeart/2005/8/layout/cycle6"/>
    <dgm:cxn modelId="{7D3447F1-EBB9-4F8D-A0F8-27CC3E3C6795}" type="presParOf" srcId="{DEF6D1EC-3867-4813-8084-F332C8982CAB}" destId="{BA85FC1E-F9D9-40C4-BDE2-1D61DEDBC9BF}" srcOrd="2" destOrd="0" presId="urn:microsoft.com/office/officeart/2005/8/layout/cycle6"/>
    <dgm:cxn modelId="{4F87D53B-2CCC-4B23-A85D-41B9B678E78B}" type="presParOf" srcId="{DEF6D1EC-3867-4813-8084-F332C8982CAB}" destId="{03F0C444-3F90-494C-86B2-CB5651233CEB}" srcOrd="3" destOrd="0" presId="urn:microsoft.com/office/officeart/2005/8/layout/cycle6"/>
    <dgm:cxn modelId="{5C8DB69F-DDED-46F8-AB29-070136C054F3}" type="presParOf" srcId="{DEF6D1EC-3867-4813-8084-F332C8982CAB}" destId="{F14F4DA0-BE1F-41D8-BA50-E83D397D3278}" srcOrd="4" destOrd="0" presId="urn:microsoft.com/office/officeart/2005/8/layout/cycle6"/>
    <dgm:cxn modelId="{2130F916-F972-4D08-87B1-BADF51417B70}" type="presParOf" srcId="{DEF6D1EC-3867-4813-8084-F332C8982CAB}" destId="{011E3CE6-F8A3-4454-91F7-D442C58C154B}" srcOrd="5" destOrd="0" presId="urn:microsoft.com/office/officeart/2005/8/layout/cycle6"/>
    <dgm:cxn modelId="{81F80415-6547-4940-849C-DF599D71BAB6}" type="presParOf" srcId="{DEF6D1EC-3867-4813-8084-F332C8982CAB}" destId="{3A0C350D-1067-4569-AEAB-DC4DA2BEADB5}" srcOrd="6" destOrd="0" presId="urn:microsoft.com/office/officeart/2005/8/layout/cycle6"/>
    <dgm:cxn modelId="{B8872625-DB48-418A-8294-DC9763F580FC}" type="presParOf" srcId="{DEF6D1EC-3867-4813-8084-F332C8982CAB}" destId="{F319CFB3-B39B-4F77-BAB3-64B8C85E7823}" srcOrd="7" destOrd="0" presId="urn:microsoft.com/office/officeart/2005/8/layout/cycle6"/>
    <dgm:cxn modelId="{BE22F0F9-ECBC-46D6-85AA-677503657172}" type="presParOf" srcId="{DEF6D1EC-3867-4813-8084-F332C8982CAB}" destId="{2F09318D-4373-41B0-A9A9-CE7F3AD68B08}" srcOrd="8" destOrd="0" presId="urn:microsoft.com/office/officeart/2005/8/layout/cycle6"/>
    <dgm:cxn modelId="{AD04CA1C-DAFE-4CE9-B3FC-088CF0179ED6}" type="presParOf" srcId="{DEF6D1EC-3867-4813-8084-F332C8982CAB}" destId="{39089C89-2F29-4619-948D-319DEB54DFC7}" srcOrd="9" destOrd="0" presId="urn:microsoft.com/office/officeart/2005/8/layout/cycle6"/>
    <dgm:cxn modelId="{F3102E8D-1FA0-4F5F-9681-43A45AD225E7}" type="presParOf" srcId="{DEF6D1EC-3867-4813-8084-F332C8982CAB}" destId="{2C185B33-B2F5-423E-92AA-0DDA6525E7E7}" srcOrd="10" destOrd="0" presId="urn:microsoft.com/office/officeart/2005/8/layout/cycle6"/>
    <dgm:cxn modelId="{AF477710-DB32-4C0D-8FAE-018398C15B0D}" type="presParOf" srcId="{DEF6D1EC-3867-4813-8084-F332C8982CAB}" destId="{AD58E65C-12B8-42F2-8C1D-157EFDE91A4E}" srcOrd="11" destOrd="0" presId="urn:microsoft.com/office/officeart/2005/8/layout/cycle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ACDB2-152C-495C-96E7-293B048BF1FD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CA904-4485-40DB-A6BE-6E4802AFFC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CA904-4485-40DB-A6BE-6E4802AFFC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15-Jun-15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81200" y="222409"/>
            <a:ext cx="5410200" cy="2215991"/>
          </a:xfrm>
          <a:prstGeom prst="rect">
            <a:avLst/>
          </a:prstGeom>
          <a:noFill/>
          <a:ln w="63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13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38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 descr="111.jpg"/>
          <p:cNvPicPr>
            <a:picLocks noChangeAspect="1"/>
          </p:cNvPicPr>
          <p:nvPr/>
        </p:nvPicPr>
        <p:blipFill>
          <a:blip r:embed="rId3">
            <a:lum bright="9000" contrast="5000"/>
          </a:blip>
          <a:stretch>
            <a:fillRect/>
          </a:stretch>
        </p:blipFill>
        <p:spPr>
          <a:xfrm>
            <a:off x="1981200" y="2514600"/>
            <a:ext cx="5410200" cy="410653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5.jpg"/>
          <p:cNvPicPr>
            <a:picLocks noChangeAspect="1"/>
          </p:cNvPicPr>
          <p:nvPr/>
        </p:nvPicPr>
        <p:blipFill>
          <a:blip r:embed="rId2">
            <a:lum bright="14000" contrast="9000"/>
          </a:blip>
          <a:stretch>
            <a:fillRect/>
          </a:stretch>
        </p:blipFill>
        <p:spPr>
          <a:xfrm>
            <a:off x="2438400" y="228600"/>
            <a:ext cx="3657600" cy="3886200"/>
          </a:xfrm>
          <a:prstGeom prst="rect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66800" y="4869359"/>
            <a:ext cx="7162800" cy="101566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জড় বস্তু বংশ বৃদ্ধি করেনা</a:t>
            </a:r>
            <a:endParaRPr lang="en-US" sz="6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181600"/>
            <a:ext cx="5562600" cy="13234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8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জীব বৃদ্ধি পায়</a:t>
            </a:r>
            <a:endParaRPr lang="en-US" sz="8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tre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514600"/>
            <a:ext cx="1647825" cy="2400300"/>
          </a:xfrm>
          <a:prstGeom prst="rect">
            <a:avLst/>
          </a:prstGeom>
        </p:spPr>
      </p:pic>
      <p:pic>
        <p:nvPicPr>
          <p:cNvPr id="8" name="Picture 7" descr="tre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0"/>
            <a:ext cx="1647825" cy="3962400"/>
          </a:xfrm>
          <a:prstGeom prst="rect">
            <a:avLst/>
          </a:prstGeom>
        </p:spPr>
      </p:pic>
      <p:pic>
        <p:nvPicPr>
          <p:cNvPr id="9" name="Picture 8" descr="tre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09600"/>
            <a:ext cx="1647825" cy="3467100"/>
          </a:xfrm>
          <a:prstGeom prst="rect">
            <a:avLst/>
          </a:prstGeom>
        </p:spPr>
      </p:pic>
      <p:pic>
        <p:nvPicPr>
          <p:cNvPr id="10" name="Picture 9" descr="tre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19200"/>
            <a:ext cx="1647825" cy="31623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895600" y="3581400"/>
            <a:ext cx="762000" cy="4572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324600" y="3048000"/>
            <a:ext cx="1295400" cy="4572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V="1">
            <a:off x="4800600" y="3429000"/>
            <a:ext cx="838200" cy="4572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52400"/>
            <a:ext cx="5486411" cy="4419600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33600" y="5181600"/>
            <a:ext cx="5105400" cy="1015663"/>
          </a:xfrm>
          <a:prstGeom prst="rect">
            <a:avLst/>
          </a:prstGeom>
          <a:noFill/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জড় বস্তু বৃদ্ধি পায়না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ki.jpg"/>
          <p:cNvPicPr>
            <a:picLocks noChangeAspect="1"/>
          </p:cNvPicPr>
          <p:nvPr/>
        </p:nvPicPr>
        <p:blipFill>
          <a:blip r:embed="rId2">
            <a:lum bright="6000" contrast="3000"/>
          </a:blip>
          <a:stretch>
            <a:fillRect/>
          </a:stretch>
        </p:blipFill>
        <p:spPr>
          <a:xfrm>
            <a:off x="609600" y="533400"/>
            <a:ext cx="3505200" cy="3886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Picture 5" descr="urro.jpg"/>
          <p:cNvPicPr>
            <a:picLocks noChangeAspect="1"/>
          </p:cNvPicPr>
          <p:nvPr/>
        </p:nvPicPr>
        <p:blipFill>
          <a:blip r:embed="rId3">
            <a:lum bright="12000" contrast="4000"/>
          </a:blip>
          <a:stretch>
            <a:fillRect/>
          </a:stretch>
        </p:blipFill>
        <p:spPr>
          <a:xfrm>
            <a:off x="4648200" y="533400"/>
            <a:ext cx="4267200" cy="38100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2000" y="5029200"/>
            <a:ext cx="32766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জীবের মৃত্যু ঘটে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5029200"/>
            <a:ext cx="41148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জড় বস্তুর মৃত্যু ঘটেনা 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143000" y="228600"/>
          <a:ext cx="7772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67200" y="2895600"/>
            <a:ext cx="1524000" cy="1015663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জীব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4876800" y="1828800"/>
            <a:ext cx="304800" cy="838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953000" y="4191000"/>
            <a:ext cx="228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943600" y="33528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3733800" y="3505200"/>
            <a:ext cx="4572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25146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জড়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10000" y="2286000"/>
            <a:ext cx="13716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 Arrow 3"/>
          <p:cNvSpPr/>
          <p:nvPr/>
        </p:nvSpPr>
        <p:spPr>
          <a:xfrm>
            <a:off x="4343400" y="1447800"/>
            <a:ext cx="3048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5334000" y="25908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343400" y="37338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124200" y="2667000"/>
            <a:ext cx="5334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/>
          <p:cNvGraphicFramePr/>
          <p:nvPr/>
        </p:nvGraphicFramePr>
        <p:xfrm>
          <a:off x="0" y="152400"/>
          <a:ext cx="8229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BC755C-C93D-454F-A014-008411A12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graphicEl>
                                              <a:dgm id="{F9BC755C-C93D-454F-A014-008411A12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85FC1E-F9D9-40C4-BDE2-1D61DEDBC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graphicEl>
                                              <a:dgm id="{BA85FC1E-F9D9-40C4-BDE2-1D61DEDBC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3F0C444-3F90-494C-86B2-CB5651233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graphicEl>
                                              <a:dgm id="{03F0C444-3F90-494C-86B2-CB5651233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11E3CE6-F8A3-4454-91F7-D442C58C1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>
                                            <p:graphicEl>
                                              <a:dgm id="{011E3CE6-F8A3-4454-91F7-D442C58C15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0C350D-1067-4569-AEAB-DC4DA2BEA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graphicEl>
                                              <a:dgm id="{3A0C350D-1067-4569-AEAB-DC4DA2BEA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09318D-4373-41B0-A9A9-CE7F3AD68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graphicEl>
                                              <a:dgm id="{2F09318D-4373-41B0-A9A9-CE7F3AD68B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089C89-2F29-4619-948D-319DEB54D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>
                                            <p:graphicEl>
                                              <a:dgm id="{39089C89-2F29-4619-948D-319DEB54DF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D58E65C-12B8-42F2-8C1D-157EFDE91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">
                                            <p:graphicEl>
                                              <a:dgm id="{AD58E65C-12B8-42F2-8C1D-157EFDE91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533400"/>
            <a:ext cx="4953000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9600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দলীয় কাজ</a:t>
            </a:r>
            <a:endParaRPr lang="en-US" sz="9600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438400"/>
            <a:ext cx="6705600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জীব ও জড় বস্তুর তুলনা করঃ</a:t>
            </a:r>
          </a:p>
          <a:p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দল-১  (মানুষ এবং পুতুল) </a:t>
            </a:r>
          </a:p>
          <a:p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দল-২  (পাখি এবং উড়োজাহাজ)</a:t>
            </a:r>
          </a:p>
          <a:p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দল-৩  (কুকুর এবং সাইকেল) </a:t>
            </a:r>
            <a:endParaRPr lang="en-US" sz="4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19400" y="429161"/>
            <a:ext cx="434340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 সারসংক্ষেপ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85800" y="1981199"/>
          <a:ext cx="78486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/>
                <a:gridCol w="3924300"/>
              </a:tblGrid>
              <a:tr h="906780">
                <a:tc>
                  <a:txBody>
                    <a:bodyPr/>
                    <a:lstStyle/>
                    <a:p>
                      <a:pPr algn="ctr"/>
                      <a:r>
                        <a:rPr lang="bn-BD" sz="3600" b="0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       জীব</a:t>
                      </a:r>
                      <a:endParaRPr lang="en-US" sz="3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600" b="0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     জড়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42340">
                <a:tc>
                  <a:txBody>
                    <a:bodyPr/>
                    <a:lstStyle/>
                    <a:p>
                      <a:pPr algn="ctr"/>
                      <a:r>
                        <a:rPr lang="bn-BD" sz="3600" b="0" cap="none" spc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বৃদ্ধি পায়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600" b="0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বৃদ্ধি</a:t>
                      </a:r>
                      <a:r>
                        <a:rPr lang="bn-BD" sz="3600" b="0" cap="none" spc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পায়না</a:t>
                      </a:r>
                      <a:endParaRPr lang="en-US" sz="3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42340">
                <a:tc>
                  <a:txBody>
                    <a:bodyPr/>
                    <a:lstStyle/>
                    <a:p>
                      <a:pPr algn="ctr"/>
                      <a:r>
                        <a:rPr lang="bn-BD" sz="3600" b="0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বংশ</a:t>
                      </a:r>
                      <a:r>
                        <a:rPr lang="bn-BD" sz="3600" b="0" cap="none" spc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বিস্তার করে</a:t>
                      </a:r>
                      <a:endParaRPr lang="en-US" sz="3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600" b="0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বংশ</a:t>
                      </a:r>
                      <a:r>
                        <a:rPr lang="bn-BD" sz="3600" b="0" cap="none" spc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বিস্তার করেনা</a:t>
                      </a:r>
                      <a:endParaRPr lang="en-US" sz="3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42340">
                <a:tc>
                  <a:txBody>
                    <a:bodyPr/>
                    <a:lstStyle/>
                    <a:p>
                      <a:pPr algn="ctr"/>
                      <a:r>
                        <a:rPr lang="bn-BD" sz="3600" b="0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খাবার</a:t>
                      </a:r>
                      <a:r>
                        <a:rPr lang="bn-BD" sz="3600" b="0" cap="none" spc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খায়</a:t>
                      </a:r>
                      <a:endParaRPr lang="en-US" sz="3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600" b="0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খাবার</a:t>
                      </a:r>
                      <a:r>
                        <a:rPr lang="bn-BD" sz="3600" b="0" cap="none" spc="0" baseline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খায় না </a:t>
                      </a:r>
                      <a:endParaRPr lang="en-US" sz="3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7270"/>
            <a:ext cx="54102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           মূল্যায়ন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295400"/>
            <a:ext cx="8001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নিচের শব্দগুলো দিয়ে শূন্যস্থান পূরণ করঃ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0480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মানুষ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30480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টেবিল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426845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১। খাবার খায়না .........</a:t>
            </a:r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২। গাছপালা এবং ঘাস হলো.........</a:t>
            </a:r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৩।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চলাচল করে ............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31242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উদ্ভিদ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6725E-6 L 0.29166 0.355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583 0.1660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32562E-7 L -0.00417 0.277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4" grpId="1"/>
      <p:bldP spid="5" grpId="0"/>
      <p:bldP spid="5" grpId="1"/>
      <p:bldP spid="7" grpId="0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81000"/>
            <a:ext cx="58674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সঠিক উত্তরটিতে টিক  চিহ্ন দাও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752600"/>
            <a:ext cx="6324600" cy="4832092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১। নিচের কোনটি জীব </a:t>
            </a:r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ক) মরিচ গাছ       খ) বাড়ী </a:t>
            </a:r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গ)  রিক্সা             ঘ) এরোপ্লেন </a:t>
            </a:r>
          </a:p>
          <a:p>
            <a:endParaRPr lang="bn-BD" sz="4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২। নিচের কোনটি বৃদ্ধি পায় </a:t>
            </a:r>
          </a:p>
          <a:p>
            <a:r>
              <a:rPr lang="bn-BD" sz="4400" smtClean="0">
                <a:latin typeface="NikoshBAN" pitchFamily="2" charset="0"/>
                <a:cs typeface="NikoshBAN" pitchFamily="2" charset="0"/>
              </a:rPr>
              <a:t> ক)             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খ) কবুতর</a:t>
            </a:r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 গ) চেয়ার            ঘ) পাথর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1143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50292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00000"/>
                </a:solidFill>
                <a:latin typeface="Bodoni MT"/>
              </a:rPr>
              <a:t>√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2860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00000"/>
                </a:solidFill>
                <a:latin typeface="Bodoni MT"/>
              </a:rPr>
              <a:t>√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990600"/>
            <a:ext cx="5791200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শিক্ষক পরিচিতি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209800"/>
            <a:ext cx="8153400" cy="34163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মোঃ আনিছুর রহমান</a:t>
            </a:r>
          </a:p>
          <a:p>
            <a:pPr algn="ctr"/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প্রধান শিক্ষক</a:t>
            </a:r>
          </a:p>
          <a:p>
            <a:pPr algn="ctr"/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কালিয়াগঞ্জ সরকারি প্রাথমিক বিদ্যালয়</a:t>
            </a:r>
          </a:p>
          <a:p>
            <a:pPr algn="ctr"/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বোদা, পঞ্চগড় ।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739140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25908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9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96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57200"/>
            <a:ext cx="62484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পাঠ পরিচিতি</a:t>
            </a:r>
            <a:endParaRPr lang="en-US" sz="5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752600"/>
            <a:ext cx="6248400" cy="37856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শ্রেণিঃ তৃতীয়    </a:t>
            </a:r>
          </a:p>
          <a:p>
            <a:pPr algn="ctr"/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বিষয়ঃ বিজ্ঞান</a:t>
            </a:r>
          </a:p>
          <a:p>
            <a:pPr algn="ctr"/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পাঠঃ জীব ও জড়</a:t>
            </a:r>
          </a:p>
          <a:p>
            <a:pPr algn="ctr"/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সময়ঃ ৪০ মিনিট</a:t>
            </a:r>
            <a:endParaRPr lang="en-US" sz="4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তারিখঃ ১৩/৬/১৫</a:t>
            </a:r>
            <a:endParaRPr lang="en-US" sz="4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85800"/>
            <a:ext cx="47244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   শিখনফল  </a:t>
            </a:r>
            <a:endParaRPr lang="en-US" sz="6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514600"/>
            <a:ext cx="8458200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2.1.2 </a:t>
            </a:r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জীব ও জড় বস্তুর বৈশিষ্ট্য লিখতে পারবে । </a:t>
            </a:r>
          </a:p>
          <a:p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en-US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.1.3 </a:t>
            </a:r>
            <a:r>
              <a:rPr lang="bn-BD" sz="5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জড় ও জীবের পার্থক্য উল্লেখ করতে পারবে ।</a:t>
            </a:r>
            <a:endParaRPr lang="en-US" sz="5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657600" y="1752600"/>
          <a:ext cx="2057400" cy="2286000"/>
        </p:xfrm>
        <a:graphic>
          <a:graphicData uri="http://schemas.openxmlformats.org/presentationml/2006/ole">
            <p:oleObj spid="_x0000_s1027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n.jpg"/>
          <p:cNvPicPr>
            <a:picLocks noChangeAspect="1"/>
          </p:cNvPicPr>
          <p:nvPr/>
        </p:nvPicPr>
        <p:blipFill>
          <a:blip r:embed="rId2">
            <a:lum bright="4000" contrast="3000"/>
          </a:blip>
          <a:stretch>
            <a:fillRect/>
          </a:stretch>
        </p:blipFill>
        <p:spPr>
          <a:xfrm>
            <a:off x="990600" y="228600"/>
            <a:ext cx="2438400" cy="33528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</p:pic>
      <p:pic>
        <p:nvPicPr>
          <p:cNvPr id="5" name="Picture 4" descr="tr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8600"/>
            <a:ext cx="4191000" cy="3124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</p:pic>
      <p:pic>
        <p:nvPicPr>
          <p:cNvPr id="6" name="Picture 5" descr="c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733800"/>
            <a:ext cx="2514600" cy="29718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</p:pic>
      <p:pic>
        <p:nvPicPr>
          <p:cNvPr id="7" name="Picture 6" descr="cy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81400"/>
            <a:ext cx="4159250" cy="302895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2295942"/>
            <a:ext cx="6172200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 আমরা পড়বো         জীব ও জড়</a:t>
            </a:r>
            <a:endParaRPr lang="en-US" sz="6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906869"/>
            <a:ext cx="3429000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জীব খাবার খায়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5983069"/>
            <a:ext cx="3657600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জড় বস্তু খাবার খায়না  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man food.jpg"/>
          <p:cNvPicPr>
            <a:picLocks noChangeAspect="1"/>
          </p:cNvPicPr>
          <p:nvPr/>
        </p:nvPicPr>
        <p:blipFill>
          <a:blip r:embed="rId2">
            <a:lum bright="11000" contrast="8000"/>
          </a:blip>
          <a:stretch>
            <a:fillRect/>
          </a:stretch>
        </p:blipFill>
        <p:spPr>
          <a:xfrm>
            <a:off x="533401" y="152400"/>
            <a:ext cx="3352800" cy="5105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</p:pic>
      <p:pic>
        <p:nvPicPr>
          <p:cNvPr id="8" name="Picture 7" descr="putul.jpg"/>
          <p:cNvPicPr>
            <a:picLocks noChangeAspect="1"/>
          </p:cNvPicPr>
          <p:nvPr/>
        </p:nvPicPr>
        <p:blipFill>
          <a:blip r:embed="rId3">
            <a:lum bright="15000" contrast="8000"/>
          </a:blip>
          <a:stretch>
            <a:fillRect/>
          </a:stretch>
        </p:blipFill>
        <p:spPr>
          <a:xfrm>
            <a:off x="5181600" y="228600"/>
            <a:ext cx="3276600" cy="50292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791200"/>
            <a:ext cx="66294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জীব বংশ বৃদ্ধি করে </a:t>
            </a:r>
            <a:endParaRPr lang="en-US" sz="54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f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2514600"/>
            <a:ext cx="3048000" cy="1466850"/>
          </a:xfrm>
          <a:prstGeom prst="rect">
            <a:avLst/>
          </a:prstGeom>
        </p:spPr>
      </p:pic>
      <p:pic>
        <p:nvPicPr>
          <p:cNvPr id="6" name="Picture 5" descr="f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99616"/>
            <a:ext cx="1934027" cy="1624584"/>
          </a:xfrm>
          <a:prstGeom prst="rect">
            <a:avLst/>
          </a:prstGeom>
        </p:spPr>
      </p:pic>
      <p:pic>
        <p:nvPicPr>
          <p:cNvPr id="7" name="Picture 6" descr="fish.jpg"/>
          <p:cNvPicPr>
            <a:picLocks noChangeAspect="1"/>
          </p:cNvPicPr>
          <p:nvPr/>
        </p:nvPicPr>
        <p:blipFill>
          <a:blip r:embed="rId2">
            <a:lum bright="14000" contrast="3000"/>
          </a:blip>
          <a:stretch>
            <a:fillRect/>
          </a:stretch>
        </p:blipFill>
        <p:spPr>
          <a:xfrm>
            <a:off x="3657601" y="381000"/>
            <a:ext cx="2590800" cy="1466850"/>
          </a:xfrm>
          <a:prstGeom prst="rect">
            <a:avLst/>
          </a:prstGeom>
        </p:spPr>
      </p:pic>
      <p:pic>
        <p:nvPicPr>
          <p:cNvPr id="8" name="Picture 7" descr="f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641552"/>
            <a:ext cx="2514600" cy="1349298"/>
          </a:xfrm>
          <a:prstGeom prst="rect">
            <a:avLst/>
          </a:prstGeom>
        </p:spPr>
      </p:pic>
      <p:pic>
        <p:nvPicPr>
          <p:cNvPr id="9" name="Picture 8" descr="f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1" y="3886200"/>
            <a:ext cx="2209799" cy="1185746"/>
          </a:xfrm>
          <a:prstGeom prst="rect">
            <a:avLst/>
          </a:prstGeom>
        </p:spPr>
      </p:pic>
      <p:pic>
        <p:nvPicPr>
          <p:cNvPr id="10" name="Picture 9" descr="fish.jpg"/>
          <p:cNvPicPr>
            <a:picLocks noChangeAspect="1"/>
          </p:cNvPicPr>
          <p:nvPr/>
        </p:nvPicPr>
        <p:blipFill>
          <a:blip r:embed="rId2">
            <a:lum bright="17000" contrast="7000"/>
          </a:blip>
          <a:stretch>
            <a:fillRect/>
          </a:stretch>
        </p:blipFill>
        <p:spPr>
          <a:xfrm>
            <a:off x="1523999" y="3886200"/>
            <a:ext cx="2286001" cy="146685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28600" y="0"/>
            <a:ext cx="8534400" cy="57150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</TotalTime>
  <Words>257</Words>
  <Application>Microsoft Office PowerPoint</Application>
  <PresentationFormat>On-screen Show (4:3)</PresentationFormat>
  <Paragraphs>68</Paragraphs>
  <Slides>20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</dc:creator>
  <cp:lastModifiedBy>Dell</cp:lastModifiedBy>
  <cp:revision>156</cp:revision>
  <dcterms:created xsi:type="dcterms:W3CDTF">2006-08-16T00:00:00Z</dcterms:created>
  <dcterms:modified xsi:type="dcterms:W3CDTF">2015-06-15T12:28:51Z</dcterms:modified>
</cp:coreProperties>
</file>