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9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76" r:id="rId11"/>
    <p:sldId id="269" r:id="rId12"/>
    <p:sldId id="275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Flower-Images-and-Wallpapers3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427163"/>
            <a:ext cx="9144000" cy="546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0236_609946185714784_141107980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" y="0"/>
            <a:ext cx="4611189" cy="5257800"/>
          </a:xfrm>
          <a:prstGeom prst="rect">
            <a:avLst/>
          </a:prstGeom>
        </p:spPr>
      </p:pic>
      <p:pic>
        <p:nvPicPr>
          <p:cNvPr id="3" name="Picture 2" descr="mohdfiendblog_1219491095_1-282412636_c6c8c731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2672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943600"/>
            <a:ext cx="7620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পুষ্পমঞ্জরি(একটি কান্ডে অনেক গুলো ফুল সাজানো 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5334001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নিয়ত(কান্ড সসীম)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03-bashor-flower-reef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0"/>
            <a:ext cx="6199414" cy="4734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অনিয়ত পুষ্পমঞ্জরী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5908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অসীম কান্ড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19600" y="2819400"/>
            <a:ext cx="914400" cy="408432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দলগত কাজঃ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7770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একুটা সম্পূর্ন ফুল পর্যবেক্ষন করে  বিভিন্ন অংশের নাম 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খাতায় লিখ 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" y="2133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85800"/>
            <a:ext cx="88392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8600" y="2133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981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একটা সম্পুর্ন ফুলের কয়টা অংশ?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8600" y="2743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2590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পুংকেশরে কি উৎপন্ন হয় 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8600" y="32766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3124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গর্ভকেশরের কয়টা অংশ থাকে 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8600" y="3886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3810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পুষ্পমঞ্জরি কাকে বলে?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বাড়ির কাজঃ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একটা ফুলের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অংশের চিহ্নিত চিত্র অংকন করে নিয়ে আসবে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K467_6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90800"/>
            <a:ext cx="8991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62200"/>
            <a:ext cx="4114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মোঃমাসুদ রানা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হরিনাথ এ,এম বহুমুখী উচ্চবিদ্যালয়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শিক্ষক(বিজ্ঞান)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কাজিপুর ,সিরাজগঞ্জ ।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507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৮ম শ্রেনী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অধ্যায়ঃচতুর্থ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-flower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</p:spPr>
      </p:pic>
      <p:pic>
        <p:nvPicPr>
          <p:cNvPr id="3" name="Picture 2" descr="Flower-Images-and-Wallpaper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0"/>
            <a:ext cx="4191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পাঠ শিরোনামঃ</a:t>
            </a:r>
            <a:endParaRPr lang="en-US" sz="8800" dirty="0">
              <a:solidFill>
                <a:srgbClr val="00206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8392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 ফলঃ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.....................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438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একটা সম্পূর্ন ফুলের কয়টি অংশ থাকে বলতে পারবে 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" y="2590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1000" y="31242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2971800"/>
            <a:ext cx="7928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পুংকেশের  ও গর্ভকেশর কি কি অংশ দ্বারা গঠিত তা বলতে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1000" y="4038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3886201"/>
            <a:ext cx="655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ফুলের বিভিন্ন অংশের কাজ ব্যাখ্যা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1000" y="46482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4495800"/>
            <a:ext cx="51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পুষ্পমঞ্জরি কি  বলতে  পারবে 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tura_fastuosa-mrana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pic>
        <p:nvPicPr>
          <p:cNvPr id="3" name="Picture 2" descr="2bb400907880b002210df92f3789fb9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0"/>
            <a:ext cx="5029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4191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বৃতি(২)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667000" y="4267200"/>
            <a:ext cx="381000" cy="304800"/>
          </a:xfrm>
          <a:prstGeom prst="rightArrow">
            <a:avLst>
              <a:gd name="adj1" fmla="val 50000"/>
              <a:gd name="adj2" fmla="val 28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477000" y="3048000"/>
            <a:ext cx="11308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96200" y="2895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পুষ্পাক্ষ(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86000" y="7620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24200" y="609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দল(৩)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3505200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সম্পুর্ন ফুলকে ধারন করে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953000"/>
            <a:ext cx="5547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ফুলের কাঠামো ঠিক রাখে এবং ফুলকে</a:t>
            </a:r>
          </a:p>
          <a:p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ধারন করে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1676400"/>
            <a:ext cx="3558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ফুলের সন্ধর্য বৃদ্ধি করে এবং</a:t>
            </a: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পরাগায়নে সহায়তা করে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344715486_ea2c370992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6400800" cy="59436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657600" y="5029200"/>
            <a:ext cx="609600" cy="381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67200" y="4876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পুংকেশর(৪)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05200" y="1371600"/>
            <a:ext cx="1143000" cy="381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121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পাপড়ি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tam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573" y="304800"/>
            <a:ext cx="2736427" cy="59436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214815">
            <a:off x="5909816" y="4691928"/>
            <a:ext cx="1209990" cy="331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48601" y="1752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(পরাগধানি)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4191001"/>
            <a:ext cx="165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(পরাগদন্ড)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562600"/>
            <a:ext cx="474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পরাগয়নে সহায়তা করে  ও পরাগরেনু উৎপন্ন করে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_anatomy-e1343052918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55626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45720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</a:rPr>
              <a:t>(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গর্ভকেশর)-৫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sti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4800"/>
            <a:ext cx="2917371" cy="5867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3156712" flipV="1">
            <a:off x="5485278" y="1368985"/>
            <a:ext cx="1168053" cy="99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2400" y="1371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(গর্ভমুন্ড)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2667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(গর্ভদন্ড)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4724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গর্ভাশয়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1" y="5943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গর্ভকেশর ফল উৎপন্ন করে এবং জীবের বংশ বৃদ্ধিতে সহয়তা করে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ptacl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71" y="1232174"/>
            <a:ext cx="4342857" cy="4393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47244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76800" y="5029200"/>
            <a:ext cx="1447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4800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পুষ্পাক্ষ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19800" y="4191000"/>
            <a:ext cx="1219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1400" y="3886200"/>
            <a:ext cx="75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বৃতি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53000" y="3581400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91400" y="3048000"/>
            <a:ext cx="151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স্ত্রীস্তবক বা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গর্ভকেশর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791200" y="2590800"/>
            <a:ext cx="1828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96200" y="2286000"/>
            <a:ext cx="1215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পুংস্তবক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400800" y="1752600"/>
            <a:ext cx="1371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01000" y="1447800"/>
            <a:ext cx="58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5562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সম্পূর্ন ফুল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0" grpId="0"/>
      <p:bldP spid="25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205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Flow</vt:lpstr>
      <vt:lpstr>Concourse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Lab-2</dc:creator>
  <cp:lastModifiedBy>Lab-2</cp:lastModifiedBy>
  <cp:revision>75</cp:revision>
  <dcterms:created xsi:type="dcterms:W3CDTF">2006-08-16T00:00:00Z</dcterms:created>
  <dcterms:modified xsi:type="dcterms:W3CDTF">2015-06-25T05:11:54Z</dcterms:modified>
</cp:coreProperties>
</file>