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76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DB2E9-4FB9-465A-A057-1D0C55E6E138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75FE5-AA85-47C3-AA75-7C4CA4FA4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75FE5-AA85-47C3-AA75-7C4CA4FA49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752600"/>
            <a:ext cx="6781800" cy="38861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1200" y="533400"/>
            <a:ext cx="5181600" cy="83099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Welcome To You All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8153400" cy="1200329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They promised that they would help each other at the time of danger.</a:t>
            </a:r>
            <a:endParaRPr lang="en-US" sz="3600" dirty="0"/>
          </a:p>
        </p:txBody>
      </p:sp>
      <p:pic>
        <p:nvPicPr>
          <p:cNvPr id="3" name="Picture 2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819400"/>
            <a:ext cx="4724400" cy="2362200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153400" cy="1200329"/>
          </a:xfrm>
          <a:prstGeom prst="rect">
            <a:avLst/>
          </a:prstGeom>
          <a:solidFill>
            <a:schemeClr val="accent6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One day they were passing through a deep forest. </a:t>
            </a:r>
            <a:endParaRPr lang="en-US" sz="3600" dirty="0"/>
          </a:p>
        </p:txBody>
      </p:sp>
      <p:pic>
        <p:nvPicPr>
          <p:cNvPr id="3" name="Picture 2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133600"/>
            <a:ext cx="6172200" cy="3352800"/>
          </a:xfrm>
          <a:prstGeom prst="rect">
            <a:avLst/>
          </a:prstGeom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82296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Suddenly  a  bear  came in front of them.So, both of them were afraid and  were at a loss what to do.</a:t>
            </a:r>
            <a:endParaRPr lang="en-US" sz="3600" dirty="0"/>
          </a:p>
        </p:txBody>
      </p:sp>
      <p:pic>
        <p:nvPicPr>
          <p:cNvPr id="4" name="Picture 3" descr="download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200400"/>
            <a:ext cx="3200400" cy="25146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7696200" cy="1754326"/>
          </a:xfrm>
          <a:prstGeom prst="rect">
            <a:avLst/>
          </a:prstGeom>
          <a:solidFill>
            <a:srgbClr val="00B0F0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One of them knew how to climb a tree.He at once climbed a tree and hide himself.</a:t>
            </a:r>
            <a:endParaRPr lang="en-US" sz="3600" dirty="0"/>
          </a:p>
        </p:txBody>
      </p:sp>
      <p:pic>
        <p:nvPicPr>
          <p:cNvPr id="3" name="Picture 2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200400"/>
            <a:ext cx="2667000" cy="2476500"/>
          </a:xfrm>
          <a:prstGeom prst="rect">
            <a:avLst/>
          </a:prstGeom>
        </p:spPr>
      </p:pic>
      <p:pic>
        <p:nvPicPr>
          <p:cNvPr id="4" name="Picture 3" descr="download (1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3352800"/>
            <a:ext cx="2895600" cy="2362200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80772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other man,finding no way ,fell on the ground and held his breath pretending to be dead.</a:t>
            </a:r>
            <a:endParaRPr lang="en-US" sz="3600" dirty="0"/>
          </a:p>
        </p:txBody>
      </p:sp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276600"/>
            <a:ext cx="3543300" cy="2133600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8382000" cy="1754326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bear came up to him and smelt his nose,ears,and face,took him to be a dead man and left the place.</a:t>
            </a:r>
            <a:endParaRPr lang="en-US" sz="3600" dirty="0"/>
          </a:p>
        </p:txBody>
      </p:sp>
      <p:pic>
        <p:nvPicPr>
          <p:cNvPr id="4" name="Picture 3" descr="download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3200400"/>
            <a:ext cx="2724150" cy="2133600"/>
          </a:xfrm>
          <a:prstGeom prst="rect">
            <a:avLst/>
          </a:prstGeom>
        </p:spPr>
      </p:pic>
      <p:pic>
        <p:nvPicPr>
          <p:cNvPr id="6" name="Picture 5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124200"/>
            <a:ext cx="2743200" cy="22098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066800"/>
            <a:ext cx="8001000" cy="1754326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When the bear was gone ,the man in the tree came down and said,”Thank God that  you are saved .</a:t>
            </a:r>
            <a:endParaRPr lang="en-US" sz="3600" dirty="0"/>
          </a:p>
        </p:txBody>
      </p:sp>
      <p:pic>
        <p:nvPicPr>
          <p:cNvPr id="6" name="Picture 5" descr="images (3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505200"/>
            <a:ext cx="3429000" cy="2000250"/>
          </a:xfrm>
          <a:prstGeom prst="rect">
            <a:avLst/>
          </a:prstGeom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066800"/>
            <a:ext cx="7467600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But friend ,I saw the bear put its mouth very close to your ear.Did it say anything to you?.</a:t>
            </a:r>
            <a:endParaRPr lang="en-US" sz="3600" dirty="0"/>
          </a:p>
        </p:txBody>
      </p:sp>
      <p:pic>
        <p:nvPicPr>
          <p:cNvPr id="4" name="Picture 3" descr="images (2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429000"/>
            <a:ext cx="3962400" cy="23622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85800"/>
            <a:ext cx="7924800" cy="1754326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friend replied,”Yes, the bear told me not to trust a friend who left me in a danger to seek his own safety”.</a:t>
            </a:r>
            <a:endParaRPr lang="en-US" sz="3600" dirty="0"/>
          </a:p>
        </p:txBody>
      </p:sp>
      <p:pic>
        <p:nvPicPr>
          <p:cNvPr id="4" name="Picture 3" descr="images (2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971800"/>
            <a:ext cx="3352800" cy="2514600"/>
          </a:xfrm>
          <a:prstGeom prst="rect">
            <a:avLst/>
          </a:prstGeom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848600" cy="707886"/>
          </a:xfrm>
          <a:prstGeom prst="rect">
            <a:avLst/>
          </a:prstGeom>
          <a:solidFill>
            <a:schemeClr val="accent6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Word Meaning of The New Words</a:t>
            </a:r>
            <a:endParaRPr lang="en-US" sz="4000" dirty="0"/>
          </a:p>
        </p:txBody>
      </p:sp>
      <p:pic>
        <p:nvPicPr>
          <p:cNvPr id="4" name="Picture 3" descr="images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514600"/>
            <a:ext cx="3152775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133600"/>
            <a:ext cx="2971800" cy="2308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Breath-Inhale.</a:t>
            </a:r>
          </a:p>
          <a:p>
            <a:r>
              <a:rPr lang="en-US" sz="3600" dirty="0" smtClean="0"/>
              <a:t>The man is breathing  in a fresh air.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648200"/>
            <a:ext cx="3581400" cy="1754326"/>
          </a:xfrm>
          <a:prstGeom prst="rect">
            <a:avLst/>
          </a:prstGeom>
          <a:solidFill>
            <a:srgbClr val="00B0F0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Pretend-Feigned.</a:t>
            </a:r>
          </a:p>
          <a:p>
            <a:r>
              <a:rPr lang="en-US" sz="3600" dirty="0" smtClean="0"/>
              <a:t>He is pretending to be dead.</a:t>
            </a:r>
            <a:endParaRPr lang="en-US" sz="3600" dirty="0"/>
          </a:p>
        </p:txBody>
      </p:sp>
      <p:pic>
        <p:nvPicPr>
          <p:cNvPr id="7" name="Picture 6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800600"/>
            <a:ext cx="2686050" cy="1695450"/>
          </a:xfrm>
          <a:prstGeom prst="rect">
            <a:avLst/>
          </a:prstGeom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2362200"/>
            <a:ext cx="7467600" cy="25545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Shima Rani Banik </a:t>
            </a:r>
          </a:p>
          <a:p>
            <a:r>
              <a:rPr lang="en-US" sz="4000" dirty="0" smtClean="0"/>
              <a:t>Assistant teacher,</a:t>
            </a:r>
          </a:p>
          <a:p>
            <a:r>
              <a:rPr lang="en-US" sz="4000" dirty="0" smtClean="0"/>
              <a:t>Ali Azam High School and College </a:t>
            </a:r>
          </a:p>
          <a:p>
            <a:r>
              <a:rPr lang="en-US" sz="4000" dirty="0" smtClean="0"/>
              <a:t>Munshirhat,Fulgazi,Feni.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914400"/>
            <a:ext cx="41910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Teacher’s   Identity</a:t>
            </a:r>
            <a:endParaRPr lang="en-US" sz="4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685800"/>
            <a:ext cx="4191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Moral of the story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971800"/>
            <a:ext cx="69342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A friend in need is a friend indeed</a:t>
            </a:r>
            <a:endParaRPr lang="en-US" sz="3600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371601"/>
            <a:ext cx="4800600" cy="29384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438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/>
          </a:p>
        </p:txBody>
      </p:sp>
      <p:sp>
        <p:nvSpPr>
          <p:cNvPr id="4" name="TextBox 3"/>
          <p:cNvSpPr txBox="1"/>
          <p:nvPr/>
        </p:nvSpPr>
        <p:spPr>
          <a:xfrm>
            <a:off x="838200" y="2971800"/>
            <a:ext cx="73914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Class:9</a:t>
            </a:r>
          </a:p>
          <a:p>
            <a:r>
              <a:rPr lang="en-US" sz="5400" dirty="0" smtClean="0"/>
              <a:t>Subject:English 1st Paper</a:t>
            </a:r>
          </a:p>
          <a:p>
            <a:r>
              <a:rPr lang="en-US" sz="5400" dirty="0" smtClean="0"/>
              <a:t>Time:50 minutes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914400"/>
            <a:ext cx="67056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Lesson Introduction</a:t>
            </a:r>
            <a:endParaRPr lang="en-US" sz="60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219200"/>
            <a:ext cx="6858000" cy="707886"/>
          </a:xfrm>
          <a:prstGeom prst="rect">
            <a:avLst/>
          </a:prstGeom>
          <a:solidFill>
            <a:schemeClr val="accent5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do you see in the picture?</a:t>
            </a:r>
            <a:endParaRPr lang="en-US" sz="4000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1" y="2514600"/>
            <a:ext cx="4648200" cy="28575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6858000" cy="70788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do you see in the picture?</a:t>
            </a:r>
            <a:endParaRPr lang="en-US" sz="4000" dirty="0"/>
          </a:p>
        </p:txBody>
      </p:sp>
      <p:pic>
        <p:nvPicPr>
          <p:cNvPr id="3" name="Picture 2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1" y="2209800"/>
            <a:ext cx="4800600" cy="29718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95400"/>
            <a:ext cx="7620000" cy="3139321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Thank you.Today we shall write a story on </a:t>
            </a:r>
            <a:r>
              <a:rPr lang="en-US" sz="6600" u="sng" dirty="0" smtClean="0"/>
              <a:t>A Tale of Two friends</a:t>
            </a:r>
            <a:endParaRPr lang="en-US" sz="66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838200"/>
            <a:ext cx="4800600" cy="76944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Learning outcomes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133600"/>
            <a:ext cx="49530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Students will be able to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24200"/>
            <a:ext cx="7848600" cy="2862322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1.Describe the story</a:t>
            </a:r>
          </a:p>
          <a:p>
            <a:r>
              <a:rPr lang="en-US" sz="3600" dirty="0" smtClean="0"/>
              <a:t>2.Develop 4 skills</a:t>
            </a:r>
          </a:p>
          <a:p>
            <a:r>
              <a:rPr lang="en-US" sz="3600" dirty="0" smtClean="0"/>
              <a:t>3.Tell the meaning of a new words.</a:t>
            </a:r>
          </a:p>
          <a:p>
            <a:r>
              <a:rPr lang="en-US" sz="3600" dirty="0" smtClean="0"/>
              <a:t>4.Say the moral of the story</a:t>
            </a:r>
          </a:p>
          <a:p>
            <a:r>
              <a:rPr lang="en-US" sz="3600" dirty="0" smtClean="0"/>
              <a:t>5.Write another story like this.</a:t>
            </a:r>
            <a:endParaRPr lang="en-US" sz="36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838200"/>
            <a:ext cx="4800600" cy="76944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Learning outcomes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133600"/>
            <a:ext cx="49530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Students will be able to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24200"/>
            <a:ext cx="7848600" cy="2862322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1.Describe the story</a:t>
            </a:r>
          </a:p>
          <a:p>
            <a:r>
              <a:rPr lang="en-US" sz="3600" dirty="0" smtClean="0"/>
              <a:t>2.Develop 4 skills</a:t>
            </a:r>
          </a:p>
          <a:p>
            <a:r>
              <a:rPr lang="en-US" sz="3600" dirty="0" smtClean="0"/>
              <a:t>3.Tell the meaning of a new words.</a:t>
            </a:r>
          </a:p>
          <a:p>
            <a:r>
              <a:rPr lang="en-US" sz="3600" dirty="0" smtClean="0"/>
              <a:t>4.Say the moral of the story</a:t>
            </a:r>
          </a:p>
          <a:p>
            <a:r>
              <a:rPr lang="en-US" sz="3600" dirty="0" smtClean="0"/>
              <a:t>5.Write another story like this.</a:t>
            </a:r>
            <a:endParaRPr lang="en-US" sz="36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62000"/>
            <a:ext cx="81534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There were two friends.They lived in a certain village.</a:t>
            </a:r>
            <a:endParaRPr lang="en-US" sz="3600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438400"/>
            <a:ext cx="3048000" cy="2057400"/>
          </a:xfrm>
          <a:prstGeom prst="rect">
            <a:avLst/>
          </a:prstGeom>
        </p:spPr>
      </p:pic>
      <p:pic>
        <p:nvPicPr>
          <p:cNvPr id="5" name="Picture 4" descr="download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514600"/>
            <a:ext cx="3733800" cy="2057400"/>
          </a:xfrm>
          <a:prstGeom prst="rect">
            <a:avLst/>
          </a:prstGeom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349</Words>
  <Application>Microsoft Office PowerPoint</Application>
  <PresentationFormat>On-screen Show (4:3)</PresentationFormat>
  <Paragraphs>45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Shima</dc:creator>
  <cp:lastModifiedBy>Shima</cp:lastModifiedBy>
  <cp:revision>160</cp:revision>
  <dcterms:created xsi:type="dcterms:W3CDTF">2006-08-16T00:00:00Z</dcterms:created>
  <dcterms:modified xsi:type="dcterms:W3CDTF">2015-06-06T06:19:02Z</dcterms:modified>
</cp:coreProperties>
</file>