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72" r:id="rId12"/>
    <p:sldId id="273" r:id="rId13"/>
    <p:sldId id="266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529" autoAdjust="0"/>
    <p:restoredTop sz="94660"/>
  </p:normalViewPr>
  <p:slideViewPr>
    <p:cSldViewPr>
      <p:cViewPr>
        <p:scale>
          <a:sx n="47" d="100"/>
          <a:sy n="47" d="100"/>
        </p:scale>
        <p:origin x="-1884" y="-54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E1A1D-1473-45F6-9CF6-F3B4A66BEDAA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72C20-C8DF-4FDB-8D2E-03254A8664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72C20-C8DF-4FDB-8D2E-03254A8664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WEL COME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nimated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8839200" cy="3200400"/>
          </a:xfrm>
          <a:prstGeom prst="rect">
            <a:avLst/>
          </a:prstGeom>
        </p:spPr>
      </p:pic>
      <p:pic>
        <p:nvPicPr>
          <p:cNvPr id="5" name="Picture 4" descr="Animated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657600"/>
            <a:ext cx="8839200" cy="3200400"/>
          </a:xfrm>
          <a:prstGeom prst="rect">
            <a:avLst/>
          </a:prstGeom>
        </p:spPr>
      </p:pic>
      <p:pic>
        <p:nvPicPr>
          <p:cNvPr id="6" name="Picture 5" descr="Animated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86400" y="3657600"/>
            <a:ext cx="11887200" cy="3200400"/>
          </a:xfrm>
          <a:prstGeom prst="rect">
            <a:avLst/>
          </a:prstGeom>
        </p:spPr>
      </p:pic>
      <p:pic>
        <p:nvPicPr>
          <p:cNvPr id="7" name="Picture 6" descr="Animated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57800" y="-533400"/>
            <a:ext cx="11887200" cy="3200400"/>
          </a:xfrm>
          <a:prstGeom prst="rect">
            <a:avLst/>
          </a:prstGeom>
        </p:spPr>
      </p:pic>
      <p:pic>
        <p:nvPicPr>
          <p:cNvPr id="8" name="Picture 7" descr="Animated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0" y="-685800"/>
            <a:ext cx="11887200" cy="3200400"/>
          </a:xfrm>
          <a:prstGeom prst="rect">
            <a:avLst/>
          </a:prstGeom>
        </p:spPr>
      </p:pic>
      <p:pic>
        <p:nvPicPr>
          <p:cNvPr id="9" name="Picture 8" descr="Animated_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-381000"/>
            <a:ext cx="10515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4267200" cy="6172200"/>
          </a:xfrm>
          <a:prstGeom prst="rect">
            <a:avLst/>
          </a:prstGeom>
        </p:spPr>
      </p:pic>
      <p:pic>
        <p:nvPicPr>
          <p:cNvPr id="3" name="Picture 2" descr="chakma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0"/>
            <a:ext cx="41148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38759387_0cde082610_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8153400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066800"/>
            <a:ext cx="8229600" cy="31393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6000" u="sng" dirty="0" smtClean="0">
                <a:solidFill>
                  <a:srgbClr val="C00000"/>
                </a:solidFill>
              </a:rPr>
              <a:t>Individual work :</a:t>
            </a:r>
          </a:p>
          <a:p>
            <a:r>
              <a:rPr lang="en-US" sz="4000" dirty="0" smtClean="0"/>
              <a:t> </a:t>
            </a:r>
            <a:r>
              <a:rPr lang="en-US" sz="6000" dirty="0" smtClean="0">
                <a:solidFill>
                  <a:srgbClr val="00B050"/>
                </a:solidFill>
              </a:rPr>
              <a:t>Where do the </a:t>
            </a:r>
            <a:r>
              <a:rPr lang="en-US" sz="6000" dirty="0" err="1" smtClean="0">
                <a:solidFill>
                  <a:srgbClr val="00B050"/>
                </a:solidFill>
              </a:rPr>
              <a:t>Maghs</a:t>
            </a:r>
            <a:r>
              <a:rPr lang="en-US" sz="6000" dirty="0" smtClean="0">
                <a:solidFill>
                  <a:srgbClr val="00B050"/>
                </a:solidFill>
              </a:rPr>
              <a:t> live?</a:t>
            </a:r>
            <a:endParaRPr lang="en-US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495800"/>
            <a:ext cx="7924800" cy="1362075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Discuss &amp; write down about their  food habit.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827087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7200" dirty="0" smtClean="0"/>
              <a:t>Group work :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381000"/>
            <a:ext cx="8229600" cy="6934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 dirty="0" err="1" smtClean="0"/>
              <a:t>Fedback</a:t>
            </a:r>
            <a:r>
              <a:rPr lang="en-US" sz="3200" dirty="0" smtClean="0"/>
              <a:t> – (1) Someone come from group A.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(a)Have you heard the name of tribal people?</a:t>
            </a:r>
            <a:br>
              <a:rPr lang="en-US" sz="2800" dirty="0" smtClean="0"/>
            </a:br>
            <a:r>
              <a:rPr lang="en-US" sz="2800" dirty="0" smtClean="0"/>
              <a:t>(b) Why do the </a:t>
            </a:r>
            <a:r>
              <a:rPr lang="en-US" sz="2800" dirty="0" err="1" smtClean="0"/>
              <a:t>maghs</a:t>
            </a:r>
            <a:r>
              <a:rPr lang="en-US" sz="2800" dirty="0" smtClean="0"/>
              <a:t> build their houses on high platform?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(2) Someone come from group B.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Both"/>
            </a:pPr>
            <a:r>
              <a:rPr lang="en-US" dirty="0" smtClean="0"/>
              <a:t>Where do the </a:t>
            </a:r>
            <a:r>
              <a:rPr lang="en-US" dirty="0" err="1" smtClean="0"/>
              <a:t>Maghs</a:t>
            </a:r>
            <a:r>
              <a:rPr lang="en-US" dirty="0" smtClean="0"/>
              <a:t> live?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How are their dwelling places?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What is their main profession?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7200" dirty="0" smtClean="0"/>
              <a:t>Home work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How do they prepare their festival food?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2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3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5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3" dur="123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4" dur="123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6" dur="123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39140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</a:t>
            </a:r>
            <a:r>
              <a:rPr lang="en-US" sz="8000" dirty="0" smtClean="0"/>
              <a:t>THANK YOU  </a:t>
            </a:r>
            <a:endParaRPr lang="en-US" sz="8000" dirty="0"/>
          </a:p>
        </p:txBody>
      </p:sp>
      <p:pic>
        <p:nvPicPr>
          <p:cNvPr id="3" name="Picture 2" descr="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743200"/>
            <a:ext cx="7239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87682"/>
            <a:ext cx="9144000" cy="424731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SUSHIL BISWAS </a:t>
            </a:r>
            <a:r>
              <a:rPr lang="en-US" sz="4000" dirty="0" smtClean="0">
                <a:solidFill>
                  <a:srgbClr val="00B050"/>
                </a:solidFill>
              </a:rPr>
              <a:t>(Head Teacher)</a:t>
            </a:r>
            <a:endParaRPr lang="en-US" sz="4800" dirty="0" smtClean="0">
              <a:solidFill>
                <a:srgbClr val="00B050"/>
              </a:solidFill>
            </a:endParaRPr>
          </a:p>
          <a:p>
            <a:r>
              <a:rPr lang="en-US" sz="3600" dirty="0" err="1" smtClean="0">
                <a:solidFill>
                  <a:srgbClr val="00B050"/>
                </a:solidFill>
              </a:rPr>
              <a:t>Chulkati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</a:rPr>
              <a:t>Ghanoshyampur</a:t>
            </a:r>
            <a:r>
              <a:rPr lang="en-US" sz="3600" dirty="0" smtClean="0">
                <a:solidFill>
                  <a:srgbClr val="00B050"/>
                </a:solidFill>
              </a:rPr>
              <a:t> Secondary School</a:t>
            </a:r>
            <a:r>
              <a:rPr lang="en-US" sz="54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sz="4400" dirty="0" err="1" smtClean="0">
                <a:solidFill>
                  <a:srgbClr val="00B050"/>
                </a:solidFill>
              </a:rPr>
              <a:t>Chulkati</a:t>
            </a:r>
            <a:r>
              <a:rPr lang="en-US" sz="4400" dirty="0" smtClean="0">
                <a:solidFill>
                  <a:srgbClr val="00B050"/>
                </a:solidFill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</a:rPr>
              <a:t>Bagerhat</a:t>
            </a:r>
            <a:r>
              <a:rPr lang="en-US" sz="6600" dirty="0" smtClean="0">
                <a:solidFill>
                  <a:srgbClr val="00B050"/>
                </a:solidFill>
              </a:rPr>
              <a:t>.</a:t>
            </a:r>
          </a:p>
          <a:p>
            <a:endParaRPr lang="en-US" sz="6600" dirty="0"/>
          </a:p>
        </p:txBody>
      </p:sp>
      <p:pic>
        <p:nvPicPr>
          <p:cNvPr id="3" name="Picture 2" descr="1.Mr.SUSH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0"/>
            <a:ext cx="2133600" cy="2895600"/>
          </a:xfrm>
          <a:prstGeom prst="rect">
            <a:avLst/>
          </a:prstGeom>
        </p:spPr>
      </p:pic>
      <p:pic>
        <p:nvPicPr>
          <p:cNvPr id="7" name="Picture 6" descr="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010400" cy="28194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9144000" cy="5632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/>
              <a:t> Sub- English 1</a:t>
            </a:r>
            <a:r>
              <a:rPr lang="en-US" sz="7200" baseline="30000" dirty="0" smtClean="0"/>
              <a:t>st</a:t>
            </a:r>
            <a:r>
              <a:rPr lang="en-US" sz="7200" dirty="0" smtClean="0"/>
              <a:t> Paper</a:t>
            </a:r>
          </a:p>
          <a:p>
            <a:r>
              <a:rPr lang="en-US" sz="7200" dirty="0" smtClean="0"/>
              <a:t>Class- </a:t>
            </a:r>
            <a:r>
              <a:rPr lang="en-US" sz="7200" dirty="0" err="1" smtClean="0"/>
              <a:t>lX</a:t>
            </a:r>
            <a:endParaRPr lang="en-US" sz="7200" dirty="0" smtClean="0"/>
          </a:p>
          <a:p>
            <a:r>
              <a:rPr lang="en-US" sz="7200" dirty="0" smtClean="0"/>
              <a:t>Topic- The </a:t>
            </a:r>
            <a:r>
              <a:rPr lang="en-US" sz="7200" dirty="0" err="1" smtClean="0"/>
              <a:t>Maghs</a:t>
            </a:r>
            <a:endParaRPr lang="en-US" sz="7200" dirty="0" smtClean="0"/>
          </a:p>
          <a:p>
            <a:r>
              <a:rPr lang="en-US" sz="7200" dirty="0" smtClean="0"/>
              <a:t>Unit- 17</a:t>
            </a:r>
          </a:p>
          <a:p>
            <a:r>
              <a:rPr lang="en-US" sz="7200" dirty="0" smtClean="0"/>
              <a:t>Lesson- 1</a:t>
            </a:r>
            <a:endParaRPr lang="en-US" sz="7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Lesson Introduce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15400" cy="46166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Main purpose  </a:t>
            </a:r>
            <a:r>
              <a:rPr lang="en-US" sz="6600" dirty="0" smtClean="0">
                <a:latin typeface="Agency FB"/>
              </a:rPr>
              <a:t>:</a:t>
            </a:r>
          </a:p>
          <a:p>
            <a:r>
              <a:rPr lang="en-US" sz="3200" dirty="0" smtClean="0">
                <a:latin typeface="Agency FB"/>
              </a:rPr>
              <a:t> *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After this lesson the learners will be able to tell  about the life style of the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Maghs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&amp; other tribal people of  Bangladesh.</a:t>
            </a:r>
          </a:p>
          <a:p>
            <a:endParaRPr lang="en-US" sz="6600" dirty="0" smtClean="0"/>
          </a:p>
          <a:p>
            <a:r>
              <a:rPr lang="en-US" sz="6600" dirty="0" smtClean="0"/>
              <a:t>   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46760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Lesson objectives : Speaking, Listening, Reading &amp; Writing.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angladesh_dancers_2006_12_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1824831"/>
            <a:ext cx="2857500" cy="38385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7526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What is this picture?</a:t>
            </a:r>
            <a:endParaRPr lang="en-US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49103772_34d1198352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8686800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can you see in the picture?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457200"/>
            <a:ext cx="8229600" cy="2438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8000" dirty="0" smtClean="0"/>
              <a:t>Now we will discuss about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0104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r>
              <a:rPr lang="en-US" sz="9600" dirty="0" smtClean="0"/>
              <a:t>The </a:t>
            </a:r>
            <a:r>
              <a:rPr lang="en-US" sz="9600" dirty="0" err="1" smtClean="0"/>
              <a:t>Maghs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_1025396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590800"/>
            <a:ext cx="7010400" cy="4267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 are many kinds of tribal people of Bangladesh. One of them is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magh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Their houses are somewhat different from ours. They build their houses on high platform about 6-8 feet high from ground so that their houses do not become damp and can protect themselves from insects &amp; animals.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244</TotalTime>
  <Words>215</Words>
  <Application>Microsoft Office PowerPoint</Application>
  <PresentationFormat>On-screen Show (4:3)</PresentationFormat>
  <Paragraphs>33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WEL COME</vt:lpstr>
      <vt:lpstr>Slide 2</vt:lpstr>
      <vt:lpstr>Lesson Introduce</vt:lpstr>
      <vt:lpstr>Slide 4</vt:lpstr>
      <vt:lpstr>Slide 5</vt:lpstr>
      <vt:lpstr>What is this picture?</vt:lpstr>
      <vt:lpstr>What can you see in the picture?</vt:lpstr>
      <vt:lpstr>Now we will discuss about  </vt:lpstr>
      <vt:lpstr>There are many kinds of tribal people of Bangladesh. One of them is the magh. Their houses are somewhat different from ours. They build their houses on high platform about 6-8 feet high from ground so that their houses do not become damp and can protect themselves from insects &amp; animals.</vt:lpstr>
      <vt:lpstr>Slide 10</vt:lpstr>
      <vt:lpstr>Slide 11</vt:lpstr>
      <vt:lpstr>Slide 12</vt:lpstr>
      <vt:lpstr>Slide 13</vt:lpstr>
      <vt:lpstr>Discuss &amp; write down about their  food habit.</vt:lpstr>
      <vt:lpstr>Fedback – (1) Someone come from group A.  (a)Have you heard the name of tribal people? (b) Why do the maghs build their houses on high platform? (2) Someone come from group B.   </vt:lpstr>
      <vt:lpstr>Home work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COME</dc:title>
  <dc:creator/>
  <cp:lastModifiedBy>cg high school</cp:lastModifiedBy>
  <cp:revision>57</cp:revision>
  <dcterms:created xsi:type="dcterms:W3CDTF">2006-08-16T00:00:00Z</dcterms:created>
  <dcterms:modified xsi:type="dcterms:W3CDTF">2015-03-13T10:05:16Z</dcterms:modified>
</cp:coreProperties>
</file>