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62" r:id="rId7"/>
    <p:sldId id="269" r:id="rId8"/>
    <p:sldId id="260" r:id="rId9"/>
    <p:sldId id="266" r:id="rId10"/>
    <p:sldId id="261" r:id="rId11"/>
    <p:sldId id="263" r:id="rId12"/>
    <p:sldId id="271" r:id="rId13"/>
    <p:sldId id="265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-1"/>
            <a:ext cx="9144001" cy="6858003"/>
            <a:chOff x="-1" y="-1"/>
            <a:chExt cx="9144001" cy="6858003"/>
          </a:xfrm>
          <a:solidFill>
            <a:schemeClr val="accent6">
              <a:lumMod val="75000"/>
            </a:schemeClr>
          </a:solidFill>
        </p:grpSpPr>
        <p:sp>
          <p:nvSpPr>
            <p:cNvPr id="3" name="Flowchart: Terminator 2"/>
            <p:cNvSpPr/>
            <p:nvPr/>
          </p:nvSpPr>
          <p:spPr>
            <a:xfrm rot="5400000">
              <a:off x="-3406141" y="3406139"/>
              <a:ext cx="6858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Terminator 3"/>
            <p:cNvSpPr/>
            <p:nvPr/>
          </p:nvSpPr>
          <p:spPr>
            <a:xfrm>
              <a:off x="0" y="0"/>
              <a:ext cx="9144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Terminator 4"/>
            <p:cNvSpPr/>
            <p:nvPr/>
          </p:nvSpPr>
          <p:spPr>
            <a:xfrm>
              <a:off x="0" y="6812281"/>
              <a:ext cx="9144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Terminator 5"/>
            <p:cNvSpPr/>
            <p:nvPr/>
          </p:nvSpPr>
          <p:spPr>
            <a:xfrm rot="5400000">
              <a:off x="5692141" y="3406142"/>
              <a:ext cx="6858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7" descr="Wild-Ro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81000"/>
            <a:ext cx="8439150" cy="60198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1905000" y="533400"/>
            <a:ext cx="543610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88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পাঠে</a:t>
            </a:r>
            <a:r>
              <a:rPr lang="en-US" sz="88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88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88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-1"/>
            <a:ext cx="9144001" cy="6858003"/>
            <a:chOff x="-1" y="-1"/>
            <a:chExt cx="9144001" cy="6858003"/>
          </a:xfrm>
          <a:solidFill>
            <a:schemeClr val="accent6">
              <a:lumMod val="75000"/>
            </a:schemeClr>
          </a:solidFill>
        </p:grpSpPr>
        <p:sp>
          <p:nvSpPr>
            <p:cNvPr id="3" name="Flowchart: Terminator 2"/>
            <p:cNvSpPr/>
            <p:nvPr/>
          </p:nvSpPr>
          <p:spPr>
            <a:xfrm rot="5400000">
              <a:off x="-3406141" y="3406139"/>
              <a:ext cx="6858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Terminator 3"/>
            <p:cNvSpPr/>
            <p:nvPr/>
          </p:nvSpPr>
          <p:spPr>
            <a:xfrm>
              <a:off x="0" y="0"/>
              <a:ext cx="9144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Terminator 4"/>
            <p:cNvSpPr/>
            <p:nvPr/>
          </p:nvSpPr>
          <p:spPr>
            <a:xfrm>
              <a:off x="0" y="6812281"/>
              <a:ext cx="9144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Terminator 5"/>
            <p:cNvSpPr/>
            <p:nvPr/>
          </p:nvSpPr>
          <p:spPr>
            <a:xfrm rot="5400000">
              <a:off x="5692141" y="3406142"/>
              <a:ext cx="6858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905000" y="228600"/>
            <a:ext cx="5486399" cy="186204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বোর্ডে</a:t>
            </a:r>
            <a:r>
              <a:rPr lang="en-US" sz="115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115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2590800"/>
            <a:ext cx="820929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latin typeface="NikoshBAN" pitchFamily="2" charset="0"/>
                <a:cs typeface="NikoshBAN" pitchFamily="2" charset="0"/>
              </a:rPr>
              <a:t>16 ও 24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গরিষ্ঠ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গুণনীয়ক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গ.সা.গু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-1"/>
            <a:ext cx="9144001" cy="6858003"/>
            <a:chOff x="-1" y="-1"/>
            <a:chExt cx="9144001" cy="6858003"/>
          </a:xfrm>
          <a:solidFill>
            <a:schemeClr val="accent6">
              <a:lumMod val="75000"/>
            </a:schemeClr>
          </a:solidFill>
        </p:grpSpPr>
        <p:sp>
          <p:nvSpPr>
            <p:cNvPr id="3" name="Flowchart: Terminator 2"/>
            <p:cNvSpPr/>
            <p:nvPr/>
          </p:nvSpPr>
          <p:spPr>
            <a:xfrm rot="5400000">
              <a:off x="-3406141" y="3406139"/>
              <a:ext cx="6858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Terminator 3"/>
            <p:cNvSpPr/>
            <p:nvPr/>
          </p:nvSpPr>
          <p:spPr>
            <a:xfrm>
              <a:off x="0" y="0"/>
              <a:ext cx="9144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Terminator 4"/>
            <p:cNvSpPr/>
            <p:nvPr/>
          </p:nvSpPr>
          <p:spPr>
            <a:xfrm>
              <a:off x="0" y="6812281"/>
              <a:ext cx="9144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Terminator 5"/>
            <p:cNvSpPr/>
            <p:nvPr/>
          </p:nvSpPr>
          <p:spPr>
            <a:xfrm rot="5400000">
              <a:off x="5692141" y="3406142"/>
              <a:ext cx="6858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971800" y="228600"/>
            <a:ext cx="2616422" cy="132343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8000" dirty="0" err="1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dirty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524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1। 30 ও 75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গরিষ্ঠ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গুণনীয়ক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গ.সা.গু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9812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2। 3 ও 15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গরিষ্ঠ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গুণনীয়ক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গ.সা.গু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4384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9   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খ) 6   গ) 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3   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ঘ) 4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28956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3। 9 ও 18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গরিষ্ঠ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গুণনীয়ক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9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তুমি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বুঝ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-19050" y="34290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ক) 9 ও 18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গরিষ্ঠ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গুণনীয়ক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9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চেয়ে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39624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খ) 9 ও 18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গরিষ্ঠ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গুণনীয়ক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9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চেয়ে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44958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গ) 9 ও 18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গরিষ্ঠ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গুণনীয়ক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9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0" y="49530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ঘ) 9 ও 18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গরিষ্ঠ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গুণনীয়ক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9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বড়ও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ছোটও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-1"/>
            <a:ext cx="9144001" cy="6858003"/>
            <a:chOff x="-1" y="-1"/>
            <a:chExt cx="9144001" cy="6858003"/>
          </a:xfrm>
          <a:solidFill>
            <a:schemeClr val="accent6">
              <a:lumMod val="75000"/>
            </a:schemeClr>
          </a:solidFill>
        </p:grpSpPr>
        <p:sp>
          <p:nvSpPr>
            <p:cNvPr id="3" name="Flowchart: Terminator 2"/>
            <p:cNvSpPr/>
            <p:nvPr/>
          </p:nvSpPr>
          <p:spPr>
            <a:xfrm rot="5400000">
              <a:off x="-3406141" y="3406139"/>
              <a:ext cx="6858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Terminator 3"/>
            <p:cNvSpPr/>
            <p:nvPr/>
          </p:nvSpPr>
          <p:spPr>
            <a:xfrm>
              <a:off x="0" y="0"/>
              <a:ext cx="9144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Terminator 4"/>
            <p:cNvSpPr/>
            <p:nvPr/>
          </p:nvSpPr>
          <p:spPr>
            <a:xfrm>
              <a:off x="0" y="6812281"/>
              <a:ext cx="9144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Terminator 5"/>
            <p:cNvSpPr/>
            <p:nvPr/>
          </p:nvSpPr>
          <p:spPr>
            <a:xfrm rot="5400000">
              <a:off x="5692141" y="3406142"/>
              <a:ext cx="6858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895600" y="304800"/>
            <a:ext cx="3768980" cy="1323439"/>
          </a:xfrm>
          <a:prstGeom prst="rect">
            <a:avLst/>
          </a:prstGeom>
          <a:solidFill>
            <a:srgbClr val="92D050"/>
          </a:solidFill>
        </p:spPr>
        <p:txBody>
          <a:bodyPr wrap="none" rtlCol="0">
            <a:spAutoFit/>
          </a:bodyPr>
          <a:lstStyle/>
          <a:p>
            <a:r>
              <a:rPr lang="en-US" sz="8000" dirty="0" err="1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8000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8000" dirty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2590800"/>
            <a:ext cx="904927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তোমার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পাঠ্য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বইয়ের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53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পৃষ্ঠার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6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অঙ্ক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বাড়ী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-1"/>
            <a:ext cx="9144001" cy="6858003"/>
            <a:chOff x="-1" y="-1"/>
            <a:chExt cx="9144001" cy="6858003"/>
          </a:xfrm>
          <a:solidFill>
            <a:schemeClr val="accent6">
              <a:lumMod val="75000"/>
            </a:schemeClr>
          </a:solidFill>
        </p:grpSpPr>
        <p:sp>
          <p:nvSpPr>
            <p:cNvPr id="3" name="Flowchart: Terminator 2"/>
            <p:cNvSpPr/>
            <p:nvPr/>
          </p:nvSpPr>
          <p:spPr>
            <a:xfrm rot="5400000">
              <a:off x="-3406141" y="3406139"/>
              <a:ext cx="6858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Terminator 3"/>
            <p:cNvSpPr/>
            <p:nvPr/>
          </p:nvSpPr>
          <p:spPr>
            <a:xfrm>
              <a:off x="0" y="0"/>
              <a:ext cx="9144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Terminator 4"/>
            <p:cNvSpPr/>
            <p:nvPr/>
          </p:nvSpPr>
          <p:spPr>
            <a:xfrm>
              <a:off x="0" y="6812281"/>
              <a:ext cx="9144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Terminator 5"/>
            <p:cNvSpPr/>
            <p:nvPr/>
          </p:nvSpPr>
          <p:spPr>
            <a:xfrm rot="5400000">
              <a:off x="5692141" y="3406142"/>
              <a:ext cx="6858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33399" y="1447800"/>
            <a:ext cx="1554415" cy="307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কো</a:t>
            </a:r>
            <a:endParaRPr lang="en-US" sz="9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9600" dirty="0" smtClean="0">
                <a:latin typeface="NikoshBAN" pitchFamily="2" charset="0"/>
                <a:cs typeface="NikoshBAN" pitchFamily="2" charset="0"/>
              </a:rPr>
              <a:t>  ন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705600" y="990600"/>
            <a:ext cx="1295400" cy="4572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জি</a:t>
            </a:r>
            <a:endParaRPr lang="en-US" sz="9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জ্ঞা</a:t>
            </a:r>
            <a:endParaRPr lang="en-US" sz="9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9600" dirty="0" err="1" smtClean="0">
                <a:latin typeface="NikoshBAN" pitchFamily="2" charset="0"/>
                <a:cs typeface="NikoshBAN" pitchFamily="2" charset="0"/>
              </a:rPr>
              <a:t>সা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 rot="21376231">
            <a:off x="3201440" y="1292833"/>
            <a:ext cx="2744810" cy="33111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7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87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-1"/>
            <a:ext cx="9144001" cy="6858003"/>
            <a:chOff x="-1" y="-1"/>
            <a:chExt cx="9144001" cy="6858003"/>
          </a:xfrm>
          <a:solidFill>
            <a:schemeClr val="accent6">
              <a:lumMod val="75000"/>
            </a:schemeClr>
          </a:solidFill>
        </p:grpSpPr>
        <p:sp>
          <p:nvSpPr>
            <p:cNvPr id="3" name="Flowchart: Terminator 2"/>
            <p:cNvSpPr/>
            <p:nvPr/>
          </p:nvSpPr>
          <p:spPr>
            <a:xfrm rot="5400000">
              <a:off x="-3406141" y="3406139"/>
              <a:ext cx="6858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Terminator 3"/>
            <p:cNvSpPr/>
            <p:nvPr/>
          </p:nvSpPr>
          <p:spPr>
            <a:xfrm>
              <a:off x="0" y="0"/>
              <a:ext cx="9144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Terminator 4"/>
            <p:cNvSpPr/>
            <p:nvPr/>
          </p:nvSpPr>
          <p:spPr>
            <a:xfrm>
              <a:off x="0" y="6812281"/>
              <a:ext cx="9144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Terminator 5"/>
            <p:cNvSpPr/>
            <p:nvPr/>
          </p:nvSpPr>
          <p:spPr>
            <a:xfrm rot="5400000">
              <a:off x="5692141" y="3406142"/>
              <a:ext cx="6858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7" descr="6892903-pink-ros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304800"/>
            <a:ext cx="8305800" cy="6553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48000" y="0"/>
            <a:ext cx="3510898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dirty="0" err="1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dirty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-1"/>
            <a:ext cx="9144001" cy="6858003"/>
            <a:chOff x="-1" y="-1"/>
            <a:chExt cx="9144001" cy="6858003"/>
          </a:xfrm>
          <a:solidFill>
            <a:schemeClr val="accent6">
              <a:lumMod val="75000"/>
            </a:schemeClr>
          </a:solidFill>
        </p:grpSpPr>
        <p:sp>
          <p:nvSpPr>
            <p:cNvPr id="3" name="Flowchart: Terminator 2"/>
            <p:cNvSpPr/>
            <p:nvPr/>
          </p:nvSpPr>
          <p:spPr>
            <a:xfrm rot="5400000">
              <a:off x="-3406141" y="3406139"/>
              <a:ext cx="6858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Terminator 3"/>
            <p:cNvSpPr/>
            <p:nvPr/>
          </p:nvSpPr>
          <p:spPr>
            <a:xfrm>
              <a:off x="0" y="0"/>
              <a:ext cx="9144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Terminator 4"/>
            <p:cNvSpPr/>
            <p:nvPr/>
          </p:nvSpPr>
          <p:spPr>
            <a:xfrm>
              <a:off x="0" y="6812281"/>
              <a:ext cx="9144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Terminator 5"/>
            <p:cNvSpPr/>
            <p:nvPr/>
          </p:nvSpPr>
          <p:spPr>
            <a:xfrm rot="5400000">
              <a:off x="5692141" y="3406142"/>
              <a:ext cx="6858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781050" y="685800"/>
            <a:ext cx="7612982" cy="5355312"/>
          </a:xfrm>
          <a:prstGeom prst="rect">
            <a:avLst/>
          </a:prstGeom>
          <a:noFill/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</p:spPr>
        <p:style>
          <a:lnRef idx="0">
            <a:schemeClr val="accent2"/>
          </a:lnRef>
          <a:fillRef idx="1001">
            <a:schemeClr val="lt1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smtClean="0">
                <a:ln w="11430"/>
                <a:solidFill>
                  <a:srgbClr val="0099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7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72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মনোয়ারুল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হক</a:t>
            </a:r>
            <a:endParaRPr lang="en-US" sz="5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5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জামিরা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সরকারী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5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পুঠিয়া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54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রাজশাহী</a:t>
            </a:r>
            <a:r>
              <a:rPr lang="en-US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sz="36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-1"/>
            <a:ext cx="9144001" cy="6858003"/>
            <a:chOff x="-1" y="-1"/>
            <a:chExt cx="9144001" cy="6858003"/>
          </a:xfrm>
          <a:solidFill>
            <a:schemeClr val="accent6">
              <a:lumMod val="75000"/>
            </a:schemeClr>
          </a:solidFill>
        </p:grpSpPr>
        <p:sp>
          <p:nvSpPr>
            <p:cNvPr id="3" name="Flowchart: Terminator 2"/>
            <p:cNvSpPr/>
            <p:nvPr/>
          </p:nvSpPr>
          <p:spPr>
            <a:xfrm rot="5400000">
              <a:off x="-3406141" y="3406139"/>
              <a:ext cx="6858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Terminator 3"/>
            <p:cNvSpPr/>
            <p:nvPr/>
          </p:nvSpPr>
          <p:spPr>
            <a:xfrm>
              <a:off x="0" y="0"/>
              <a:ext cx="9144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Terminator 4"/>
            <p:cNvSpPr/>
            <p:nvPr/>
          </p:nvSpPr>
          <p:spPr>
            <a:xfrm>
              <a:off x="0" y="6812281"/>
              <a:ext cx="9144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Terminator 5"/>
            <p:cNvSpPr/>
            <p:nvPr/>
          </p:nvSpPr>
          <p:spPr>
            <a:xfrm rot="5400000">
              <a:off x="5692141" y="3406142"/>
              <a:ext cx="6858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914400" y="1524000"/>
            <a:ext cx="74676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চতুর্থ</a:t>
            </a:r>
            <a:endParaRPr lang="en-US" sz="8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endParaRPr lang="en-US" sz="8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ষষ্ঠ</a:t>
            </a:r>
            <a:endParaRPr lang="en-US" sz="8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পৃষ্ঠাঃ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49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520206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9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9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-1"/>
            <a:ext cx="9144001" cy="6858003"/>
            <a:chOff x="-1" y="-1"/>
            <a:chExt cx="9144001" cy="6858003"/>
          </a:xfrm>
          <a:solidFill>
            <a:schemeClr val="accent6">
              <a:lumMod val="75000"/>
            </a:schemeClr>
          </a:solidFill>
        </p:grpSpPr>
        <p:sp>
          <p:nvSpPr>
            <p:cNvPr id="3" name="Flowchart: Terminator 2"/>
            <p:cNvSpPr/>
            <p:nvPr/>
          </p:nvSpPr>
          <p:spPr>
            <a:xfrm rot="5400000">
              <a:off x="-3406141" y="3406139"/>
              <a:ext cx="6858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Terminator 3"/>
            <p:cNvSpPr/>
            <p:nvPr/>
          </p:nvSpPr>
          <p:spPr>
            <a:xfrm>
              <a:off x="0" y="0"/>
              <a:ext cx="9144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Terminator 4"/>
            <p:cNvSpPr/>
            <p:nvPr/>
          </p:nvSpPr>
          <p:spPr>
            <a:xfrm>
              <a:off x="0" y="6812281"/>
              <a:ext cx="9144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Terminator 5"/>
            <p:cNvSpPr/>
            <p:nvPr/>
          </p:nvSpPr>
          <p:spPr>
            <a:xfrm rot="5400000">
              <a:off x="5692141" y="3406142"/>
              <a:ext cx="6858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85800" y="228600"/>
            <a:ext cx="34275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দেখ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09600" y="990600"/>
            <a:ext cx="3810000" cy="2895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676400" y="1828800"/>
            <a:ext cx="801823" cy="838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25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0400" y="1371600"/>
            <a:ext cx="8018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1</a:t>
            </a:r>
          </a:p>
          <a:p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5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2667000" y="914400"/>
            <a:ext cx="3733800" cy="28956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800600" y="1143000"/>
            <a:ext cx="114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7</a:t>
            </a:r>
          </a:p>
          <a:p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35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ular Callout 16"/>
          <p:cNvSpPr/>
          <p:nvPr/>
        </p:nvSpPr>
        <p:spPr>
          <a:xfrm>
            <a:off x="2895600" y="4267200"/>
            <a:ext cx="4419600" cy="1828800"/>
          </a:xfrm>
          <a:prstGeom prst="wedgeRectCallout">
            <a:avLst>
              <a:gd name="adj1" fmla="val -34166"/>
              <a:gd name="adj2" fmla="val -80864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বৃত্তের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25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গুণনীয়ক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ular Callout 17"/>
          <p:cNvSpPr/>
          <p:nvPr/>
        </p:nvSpPr>
        <p:spPr>
          <a:xfrm>
            <a:off x="2895600" y="4267200"/>
            <a:ext cx="4419600" cy="1828800"/>
          </a:xfrm>
          <a:prstGeom prst="wedgeRectCallout">
            <a:avLst>
              <a:gd name="adj1" fmla="val -34166"/>
              <a:gd name="adj2" fmla="val -80864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নীল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বৃত্তের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35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গুণনীয়ক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ular Callout 18"/>
          <p:cNvSpPr/>
          <p:nvPr/>
        </p:nvSpPr>
        <p:spPr>
          <a:xfrm>
            <a:off x="2895600" y="4267200"/>
            <a:ext cx="4419600" cy="1828800"/>
          </a:xfrm>
          <a:prstGeom prst="wedgeRectCallout">
            <a:avLst>
              <a:gd name="adj1" fmla="val -34166"/>
              <a:gd name="adj2" fmla="val -8086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বৃত্তের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1 ও 5, 25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35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গুণনীয়ক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ular Callout 19"/>
          <p:cNvSpPr/>
          <p:nvPr/>
        </p:nvSpPr>
        <p:spPr>
          <a:xfrm>
            <a:off x="2895600" y="4267200"/>
            <a:ext cx="4419600" cy="1828800"/>
          </a:xfrm>
          <a:prstGeom prst="wedgeRectCallout">
            <a:avLst>
              <a:gd name="adj1" fmla="val -34166"/>
              <a:gd name="adj2" fmla="val -80864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 ও 5, 25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35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গুণনীয়ক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ular Callout 20"/>
          <p:cNvSpPr/>
          <p:nvPr/>
        </p:nvSpPr>
        <p:spPr>
          <a:xfrm>
            <a:off x="2895600" y="4267200"/>
            <a:ext cx="4419600" cy="1828800"/>
          </a:xfrm>
          <a:prstGeom prst="wedgeRectCallout">
            <a:avLst>
              <a:gd name="adj1" fmla="val -34166"/>
              <a:gd name="adj2" fmla="val -80864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25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35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গুণনীয়কের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গরিষ্ঠ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1000" y="3962400"/>
            <a:ext cx="833433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25 ও 35 </a:t>
            </a:r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গরিষ্ঠ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গুণনীয়ক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গ.সা.গু</a:t>
            </a:r>
            <a:r>
              <a:rPr lang="en-US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5।</a:t>
            </a:r>
            <a:endParaRPr lang="en-US" sz="6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3352800" y="2971800"/>
            <a:ext cx="517525" cy="542925"/>
          </a:xfrm>
          <a:custGeom>
            <a:avLst/>
            <a:gdLst>
              <a:gd name="connsiteX0" fmla="*/ 133350 w 517525"/>
              <a:gd name="connsiteY0" fmla="*/ 0 h 542925"/>
              <a:gd name="connsiteX1" fmla="*/ 476250 w 517525"/>
              <a:gd name="connsiteY1" fmla="*/ 209550 h 542925"/>
              <a:gd name="connsiteX2" fmla="*/ 381000 w 517525"/>
              <a:gd name="connsiteY2" fmla="*/ 495300 h 542925"/>
              <a:gd name="connsiteX3" fmla="*/ 57150 w 517525"/>
              <a:gd name="connsiteY3" fmla="*/ 495300 h 542925"/>
              <a:gd name="connsiteX4" fmla="*/ 38100 w 517525"/>
              <a:gd name="connsiteY4" fmla="*/ 266700 h 542925"/>
              <a:gd name="connsiteX5" fmla="*/ 190500 w 517525"/>
              <a:gd name="connsiteY5" fmla="*/ 19050 h 542925"/>
              <a:gd name="connsiteX6" fmla="*/ 190500 w 517525"/>
              <a:gd name="connsiteY6" fmla="*/ 19050 h 542925"/>
              <a:gd name="connsiteX7" fmla="*/ 190500 w 517525"/>
              <a:gd name="connsiteY7" fmla="*/ 57150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525" h="542925">
                <a:moveTo>
                  <a:pt x="133350" y="0"/>
                </a:moveTo>
                <a:cubicBezTo>
                  <a:pt x="284162" y="63500"/>
                  <a:pt x="434975" y="127000"/>
                  <a:pt x="476250" y="209550"/>
                </a:cubicBezTo>
                <a:cubicBezTo>
                  <a:pt x="517525" y="292100"/>
                  <a:pt x="450850" y="447675"/>
                  <a:pt x="381000" y="495300"/>
                </a:cubicBezTo>
                <a:cubicBezTo>
                  <a:pt x="311150" y="542925"/>
                  <a:pt x="114300" y="533400"/>
                  <a:pt x="57150" y="495300"/>
                </a:cubicBezTo>
                <a:cubicBezTo>
                  <a:pt x="0" y="457200"/>
                  <a:pt x="15875" y="346075"/>
                  <a:pt x="38100" y="266700"/>
                </a:cubicBezTo>
                <a:cubicBezTo>
                  <a:pt x="60325" y="187325"/>
                  <a:pt x="190500" y="19050"/>
                  <a:pt x="190500" y="19050"/>
                </a:cubicBezTo>
                <a:lnTo>
                  <a:pt x="190500" y="19050"/>
                </a:lnTo>
                <a:lnTo>
                  <a:pt x="190500" y="57150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animBg="1"/>
      <p:bldP spid="13" grpId="0"/>
      <p:bldP spid="14" grpId="0"/>
      <p:bldP spid="14" grpId="1"/>
      <p:bldP spid="15" grpId="0" animBg="1"/>
      <p:bldP spid="16" grpId="0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-1"/>
            <a:ext cx="9144001" cy="6858003"/>
            <a:chOff x="-1" y="-1"/>
            <a:chExt cx="9144001" cy="6858003"/>
          </a:xfrm>
          <a:solidFill>
            <a:schemeClr val="accent6">
              <a:lumMod val="75000"/>
            </a:schemeClr>
          </a:solidFill>
        </p:grpSpPr>
        <p:sp>
          <p:nvSpPr>
            <p:cNvPr id="3" name="Flowchart: Terminator 2"/>
            <p:cNvSpPr/>
            <p:nvPr/>
          </p:nvSpPr>
          <p:spPr>
            <a:xfrm rot="5400000">
              <a:off x="-3406141" y="3406139"/>
              <a:ext cx="6858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Terminator 3"/>
            <p:cNvSpPr/>
            <p:nvPr/>
          </p:nvSpPr>
          <p:spPr>
            <a:xfrm>
              <a:off x="0" y="0"/>
              <a:ext cx="9144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Terminator 4"/>
            <p:cNvSpPr/>
            <p:nvPr/>
          </p:nvSpPr>
          <p:spPr>
            <a:xfrm>
              <a:off x="0" y="6812281"/>
              <a:ext cx="9144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Terminator 5"/>
            <p:cNvSpPr/>
            <p:nvPr/>
          </p:nvSpPr>
          <p:spPr>
            <a:xfrm rot="5400000">
              <a:off x="5692141" y="3406142"/>
              <a:ext cx="6858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Down Arrow 6"/>
          <p:cNvSpPr/>
          <p:nvPr/>
        </p:nvSpPr>
        <p:spPr>
          <a:xfrm>
            <a:off x="0" y="0"/>
            <a:ext cx="9144000" cy="1981200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7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পাঠঃ</a:t>
            </a:r>
            <a:endParaRPr lang="en-US" sz="7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691884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গরিষ্ঠ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গুণনীয়ক</a:t>
            </a:r>
            <a:endParaRPr lang="en-US" sz="72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dirty="0" err="1" smtClean="0">
                <a:latin typeface="NikoshBAN" pitchFamily="2" charset="0"/>
                <a:cs typeface="NikoshBAN" pitchFamily="2" charset="0"/>
              </a:rPr>
              <a:t>গ.সা.গু</a:t>
            </a:r>
            <a:r>
              <a:rPr lang="en-US" sz="7200" dirty="0" smtClean="0">
                <a:latin typeface="NikoshBAN" pitchFamily="2" charset="0"/>
                <a:cs typeface="NikoshBAN" pitchFamily="2" charset="0"/>
              </a:rPr>
              <a:t>. 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-1"/>
            <a:ext cx="9144001" cy="6858003"/>
            <a:chOff x="-1" y="-1"/>
            <a:chExt cx="9144001" cy="6858003"/>
          </a:xfrm>
          <a:solidFill>
            <a:schemeClr val="accent6">
              <a:lumMod val="75000"/>
            </a:schemeClr>
          </a:solidFill>
        </p:grpSpPr>
        <p:sp>
          <p:nvSpPr>
            <p:cNvPr id="3" name="Flowchart: Terminator 2"/>
            <p:cNvSpPr/>
            <p:nvPr/>
          </p:nvSpPr>
          <p:spPr>
            <a:xfrm rot="5400000">
              <a:off x="-3406141" y="3406139"/>
              <a:ext cx="6858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Terminator 3"/>
            <p:cNvSpPr/>
            <p:nvPr/>
          </p:nvSpPr>
          <p:spPr>
            <a:xfrm>
              <a:off x="0" y="0"/>
              <a:ext cx="9144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Terminator 4"/>
            <p:cNvSpPr/>
            <p:nvPr/>
          </p:nvSpPr>
          <p:spPr>
            <a:xfrm>
              <a:off x="0" y="6812281"/>
              <a:ext cx="9144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Terminator 5"/>
            <p:cNvSpPr/>
            <p:nvPr/>
          </p:nvSpPr>
          <p:spPr>
            <a:xfrm rot="5400000">
              <a:off x="5692141" y="3406142"/>
              <a:ext cx="6858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57200" y="1981200"/>
            <a:ext cx="8686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8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গরিষ্ঠ</a:t>
            </a:r>
            <a:r>
              <a:rPr lang="en-US" sz="8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8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গুণনীয়ক</a:t>
            </a:r>
            <a:r>
              <a:rPr lang="en-US" sz="8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8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(গ. </a:t>
            </a:r>
            <a:r>
              <a:rPr lang="en-US" sz="8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সা.গু</a:t>
            </a:r>
            <a:r>
              <a:rPr lang="en-US" sz="8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) </a:t>
            </a:r>
            <a:r>
              <a:rPr lang="en-US" sz="8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8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8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8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8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8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304800"/>
            <a:ext cx="467628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115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-1"/>
            <a:ext cx="9144001" cy="6858003"/>
            <a:chOff x="-1" y="-1"/>
            <a:chExt cx="9144001" cy="6858003"/>
          </a:xfrm>
          <a:solidFill>
            <a:schemeClr val="accent6">
              <a:lumMod val="75000"/>
            </a:schemeClr>
          </a:solidFill>
        </p:grpSpPr>
        <p:sp>
          <p:nvSpPr>
            <p:cNvPr id="3" name="Flowchart: Terminator 2"/>
            <p:cNvSpPr/>
            <p:nvPr/>
          </p:nvSpPr>
          <p:spPr>
            <a:xfrm rot="5400000">
              <a:off x="-3406141" y="3406139"/>
              <a:ext cx="6858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Terminator 3"/>
            <p:cNvSpPr/>
            <p:nvPr/>
          </p:nvSpPr>
          <p:spPr>
            <a:xfrm>
              <a:off x="0" y="0"/>
              <a:ext cx="9144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Terminator 4"/>
            <p:cNvSpPr/>
            <p:nvPr/>
          </p:nvSpPr>
          <p:spPr>
            <a:xfrm>
              <a:off x="0" y="6812281"/>
              <a:ext cx="9144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Terminator 5"/>
            <p:cNvSpPr/>
            <p:nvPr/>
          </p:nvSpPr>
          <p:spPr>
            <a:xfrm rot="5400000">
              <a:off x="5692141" y="3406142"/>
              <a:ext cx="6858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685800" y="0"/>
            <a:ext cx="34275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চিত্রটি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দেখ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457200" y="685800"/>
            <a:ext cx="4191000" cy="403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676400" y="1828800"/>
            <a:ext cx="80182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4</a:t>
            </a:r>
          </a:p>
          <a:p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12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0400" y="1371600"/>
            <a:ext cx="80182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1</a:t>
            </a: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2</a:t>
            </a: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3</a:t>
            </a: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6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00600" y="1143000"/>
            <a:ext cx="1143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9</a:t>
            </a:r>
          </a:p>
          <a:p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18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2362200" y="609600"/>
            <a:ext cx="4191000" cy="4038600"/>
          </a:xfrm>
          <a:prstGeom prst="ellipse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ular Callout 13"/>
          <p:cNvSpPr/>
          <p:nvPr/>
        </p:nvSpPr>
        <p:spPr>
          <a:xfrm>
            <a:off x="2895600" y="5029200"/>
            <a:ext cx="4419600" cy="1828800"/>
          </a:xfrm>
          <a:prstGeom prst="wedgeRectCallout">
            <a:avLst>
              <a:gd name="adj1" fmla="val -34166"/>
              <a:gd name="adj2" fmla="val -80864"/>
            </a:avLst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নীল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বৃত্তের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18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গুণনীয়ক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ular Callout 14"/>
          <p:cNvSpPr/>
          <p:nvPr/>
        </p:nvSpPr>
        <p:spPr>
          <a:xfrm>
            <a:off x="2895600" y="5029200"/>
            <a:ext cx="4419600" cy="1828800"/>
          </a:xfrm>
          <a:prstGeom prst="wedgeRectCallout">
            <a:avLst>
              <a:gd name="adj1" fmla="val -34166"/>
              <a:gd name="adj2" fmla="val -8086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বৃত্তের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1 , 2, 3 ও 6;  12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18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গুণনীয়ক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2895600" y="5029200"/>
            <a:ext cx="4419600" cy="1828800"/>
          </a:xfrm>
          <a:prstGeom prst="wedgeRectCallout">
            <a:avLst>
              <a:gd name="adj1" fmla="val -34166"/>
              <a:gd name="adj2" fmla="val -80864"/>
            </a:avLst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1, 2,3 ও 6; 12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18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গুণনীয়ক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Rectangular Callout 16"/>
          <p:cNvSpPr/>
          <p:nvPr/>
        </p:nvSpPr>
        <p:spPr>
          <a:xfrm>
            <a:off x="2895600" y="5029200"/>
            <a:ext cx="4419600" cy="1828800"/>
          </a:xfrm>
          <a:prstGeom prst="wedgeRectCallout">
            <a:avLst>
              <a:gd name="adj1" fmla="val -34166"/>
              <a:gd name="adj2" fmla="val -80864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12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18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গুণনীয়কের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গরিষ্ঠ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90600" y="5288340"/>
            <a:ext cx="731322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12 ও 18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গরিষ্ঠ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গুণনীয়ক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গ.সা.গু</a:t>
            </a:r>
            <a:r>
              <a:rPr lang="en-US" sz="4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6।</a:t>
            </a:r>
            <a:endParaRPr lang="en-US" sz="4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Rectangular Callout 18"/>
          <p:cNvSpPr/>
          <p:nvPr/>
        </p:nvSpPr>
        <p:spPr>
          <a:xfrm>
            <a:off x="2895600" y="5029200"/>
            <a:ext cx="4419600" cy="1828800"/>
          </a:xfrm>
          <a:prstGeom prst="wedgeRectCallout">
            <a:avLst>
              <a:gd name="adj1" fmla="val -34166"/>
              <a:gd name="adj2" fmla="val -80864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লাল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বৃত্তের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12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গুণনীয়ক</a:t>
            </a:r>
            <a:r>
              <a:rPr lang="en-US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Freeform 19"/>
          <p:cNvSpPr/>
          <p:nvPr/>
        </p:nvSpPr>
        <p:spPr>
          <a:xfrm>
            <a:off x="3219450" y="2971800"/>
            <a:ext cx="517525" cy="542925"/>
          </a:xfrm>
          <a:custGeom>
            <a:avLst/>
            <a:gdLst>
              <a:gd name="connsiteX0" fmla="*/ 133350 w 517525"/>
              <a:gd name="connsiteY0" fmla="*/ 0 h 542925"/>
              <a:gd name="connsiteX1" fmla="*/ 476250 w 517525"/>
              <a:gd name="connsiteY1" fmla="*/ 209550 h 542925"/>
              <a:gd name="connsiteX2" fmla="*/ 381000 w 517525"/>
              <a:gd name="connsiteY2" fmla="*/ 495300 h 542925"/>
              <a:gd name="connsiteX3" fmla="*/ 57150 w 517525"/>
              <a:gd name="connsiteY3" fmla="*/ 495300 h 542925"/>
              <a:gd name="connsiteX4" fmla="*/ 38100 w 517525"/>
              <a:gd name="connsiteY4" fmla="*/ 266700 h 542925"/>
              <a:gd name="connsiteX5" fmla="*/ 190500 w 517525"/>
              <a:gd name="connsiteY5" fmla="*/ 19050 h 542925"/>
              <a:gd name="connsiteX6" fmla="*/ 190500 w 517525"/>
              <a:gd name="connsiteY6" fmla="*/ 19050 h 542925"/>
              <a:gd name="connsiteX7" fmla="*/ 190500 w 517525"/>
              <a:gd name="connsiteY7" fmla="*/ 57150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525" h="542925">
                <a:moveTo>
                  <a:pt x="133350" y="0"/>
                </a:moveTo>
                <a:cubicBezTo>
                  <a:pt x="284162" y="63500"/>
                  <a:pt x="434975" y="127000"/>
                  <a:pt x="476250" y="209550"/>
                </a:cubicBezTo>
                <a:cubicBezTo>
                  <a:pt x="517525" y="292100"/>
                  <a:pt x="450850" y="447675"/>
                  <a:pt x="381000" y="495300"/>
                </a:cubicBezTo>
                <a:cubicBezTo>
                  <a:pt x="311150" y="542925"/>
                  <a:pt x="114300" y="533400"/>
                  <a:pt x="57150" y="495300"/>
                </a:cubicBezTo>
                <a:cubicBezTo>
                  <a:pt x="0" y="457200"/>
                  <a:pt x="15875" y="346075"/>
                  <a:pt x="38100" y="266700"/>
                </a:cubicBezTo>
                <a:cubicBezTo>
                  <a:pt x="60325" y="187325"/>
                  <a:pt x="190500" y="19050"/>
                  <a:pt x="190500" y="19050"/>
                </a:cubicBezTo>
                <a:lnTo>
                  <a:pt x="190500" y="19050"/>
                </a:lnTo>
                <a:lnTo>
                  <a:pt x="190500" y="57150"/>
                </a:lnTo>
              </a:path>
            </a:pathLst>
          </a:custGeom>
          <a:ln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3200400" y="2209800"/>
            <a:ext cx="517525" cy="542925"/>
          </a:xfrm>
          <a:custGeom>
            <a:avLst/>
            <a:gdLst>
              <a:gd name="connsiteX0" fmla="*/ 133350 w 517525"/>
              <a:gd name="connsiteY0" fmla="*/ 0 h 542925"/>
              <a:gd name="connsiteX1" fmla="*/ 476250 w 517525"/>
              <a:gd name="connsiteY1" fmla="*/ 209550 h 542925"/>
              <a:gd name="connsiteX2" fmla="*/ 381000 w 517525"/>
              <a:gd name="connsiteY2" fmla="*/ 495300 h 542925"/>
              <a:gd name="connsiteX3" fmla="*/ 57150 w 517525"/>
              <a:gd name="connsiteY3" fmla="*/ 495300 h 542925"/>
              <a:gd name="connsiteX4" fmla="*/ 38100 w 517525"/>
              <a:gd name="connsiteY4" fmla="*/ 266700 h 542925"/>
              <a:gd name="connsiteX5" fmla="*/ 190500 w 517525"/>
              <a:gd name="connsiteY5" fmla="*/ 19050 h 542925"/>
              <a:gd name="connsiteX6" fmla="*/ 190500 w 517525"/>
              <a:gd name="connsiteY6" fmla="*/ 19050 h 542925"/>
              <a:gd name="connsiteX7" fmla="*/ 190500 w 517525"/>
              <a:gd name="connsiteY7" fmla="*/ 57150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525" h="542925">
                <a:moveTo>
                  <a:pt x="133350" y="0"/>
                </a:moveTo>
                <a:cubicBezTo>
                  <a:pt x="284162" y="63500"/>
                  <a:pt x="434975" y="127000"/>
                  <a:pt x="476250" y="209550"/>
                </a:cubicBezTo>
                <a:cubicBezTo>
                  <a:pt x="517525" y="292100"/>
                  <a:pt x="450850" y="447675"/>
                  <a:pt x="381000" y="495300"/>
                </a:cubicBezTo>
                <a:cubicBezTo>
                  <a:pt x="311150" y="542925"/>
                  <a:pt x="114300" y="533400"/>
                  <a:pt x="57150" y="495300"/>
                </a:cubicBezTo>
                <a:cubicBezTo>
                  <a:pt x="0" y="457200"/>
                  <a:pt x="15875" y="346075"/>
                  <a:pt x="38100" y="266700"/>
                </a:cubicBezTo>
                <a:cubicBezTo>
                  <a:pt x="60325" y="187325"/>
                  <a:pt x="190500" y="19050"/>
                  <a:pt x="190500" y="19050"/>
                </a:cubicBezTo>
                <a:lnTo>
                  <a:pt x="190500" y="19050"/>
                </a:lnTo>
                <a:lnTo>
                  <a:pt x="190500" y="57150"/>
                </a:lnTo>
              </a:path>
            </a:pathLst>
          </a:custGeom>
          <a:ln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3200400" y="1447800"/>
            <a:ext cx="517525" cy="542925"/>
          </a:xfrm>
          <a:custGeom>
            <a:avLst/>
            <a:gdLst>
              <a:gd name="connsiteX0" fmla="*/ 133350 w 517525"/>
              <a:gd name="connsiteY0" fmla="*/ 0 h 542925"/>
              <a:gd name="connsiteX1" fmla="*/ 476250 w 517525"/>
              <a:gd name="connsiteY1" fmla="*/ 209550 h 542925"/>
              <a:gd name="connsiteX2" fmla="*/ 381000 w 517525"/>
              <a:gd name="connsiteY2" fmla="*/ 495300 h 542925"/>
              <a:gd name="connsiteX3" fmla="*/ 57150 w 517525"/>
              <a:gd name="connsiteY3" fmla="*/ 495300 h 542925"/>
              <a:gd name="connsiteX4" fmla="*/ 38100 w 517525"/>
              <a:gd name="connsiteY4" fmla="*/ 266700 h 542925"/>
              <a:gd name="connsiteX5" fmla="*/ 190500 w 517525"/>
              <a:gd name="connsiteY5" fmla="*/ 19050 h 542925"/>
              <a:gd name="connsiteX6" fmla="*/ 190500 w 517525"/>
              <a:gd name="connsiteY6" fmla="*/ 19050 h 542925"/>
              <a:gd name="connsiteX7" fmla="*/ 190500 w 517525"/>
              <a:gd name="connsiteY7" fmla="*/ 57150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525" h="542925">
                <a:moveTo>
                  <a:pt x="133350" y="0"/>
                </a:moveTo>
                <a:cubicBezTo>
                  <a:pt x="284162" y="63500"/>
                  <a:pt x="434975" y="127000"/>
                  <a:pt x="476250" y="209550"/>
                </a:cubicBezTo>
                <a:cubicBezTo>
                  <a:pt x="517525" y="292100"/>
                  <a:pt x="450850" y="447675"/>
                  <a:pt x="381000" y="495300"/>
                </a:cubicBezTo>
                <a:cubicBezTo>
                  <a:pt x="311150" y="542925"/>
                  <a:pt x="114300" y="533400"/>
                  <a:pt x="57150" y="495300"/>
                </a:cubicBezTo>
                <a:cubicBezTo>
                  <a:pt x="0" y="457200"/>
                  <a:pt x="15875" y="346075"/>
                  <a:pt x="38100" y="266700"/>
                </a:cubicBezTo>
                <a:cubicBezTo>
                  <a:pt x="60325" y="187325"/>
                  <a:pt x="190500" y="19050"/>
                  <a:pt x="190500" y="19050"/>
                </a:cubicBezTo>
                <a:lnTo>
                  <a:pt x="190500" y="19050"/>
                </a:lnTo>
                <a:lnTo>
                  <a:pt x="190500" y="57150"/>
                </a:lnTo>
              </a:path>
            </a:pathLst>
          </a:custGeom>
          <a:ln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200400" y="3657600"/>
            <a:ext cx="517525" cy="542925"/>
          </a:xfrm>
          <a:custGeom>
            <a:avLst/>
            <a:gdLst>
              <a:gd name="connsiteX0" fmla="*/ 133350 w 517525"/>
              <a:gd name="connsiteY0" fmla="*/ 0 h 542925"/>
              <a:gd name="connsiteX1" fmla="*/ 476250 w 517525"/>
              <a:gd name="connsiteY1" fmla="*/ 209550 h 542925"/>
              <a:gd name="connsiteX2" fmla="*/ 381000 w 517525"/>
              <a:gd name="connsiteY2" fmla="*/ 495300 h 542925"/>
              <a:gd name="connsiteX3" fmla="*/ 57150 w 517525"/>
              <a:gd name="connsiteY3" fmla="*/ 495300 h 542925"/>
              <a:gd name="connsiteX4" fmla="*/ 38100 w 517525"/>
              <a:gd name="connsiteY4" fmla="*/ 266700 h 542925"/>
              <a:gd name="connsiteX5" fmla="*/ 190500 w 517525"/>
              <a:gd name="connsiteY5" fmla="*/ 19050 h 542925"/>
              <a:gd name="connsiteX6" fmla="*/ 190500 w 517525"/>
              <a:gd name="connsiteY6" fmla="*/ 19050 h 542925"/>
              <a:gd name="connsiteX7" fmla="*/ 190500 w 517525"/>
              <a:gd name="connsiteY7" fmla="*/ 57150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525" h="542925">
                <a:moveTo>
                  <a:pt x="133350" y="0"/>
                </a:moveTo>
                <a:cubicBezTo>
                  <a:pt x="284162" y="63500"/>
                  <a:pt x="434975" y="127000"/>
                  <a:pt x="476250" y="209550"/>
                </a:cubicBezTo>
                <a:cubicBezTo>
                  <a:pt x="517525" y="292100"/>
                  <a:pt x="450850" y="447675"/>
                  <a:pt x="381000" y="495300"/>
                </a:cubicBezTo>
                <a:cubicBezTo>
                  <a:pt x="311150" y="542925"/>
                  <a:pt x="114300" y="533400"/>
                  <a:pt x="57150" y="495300"/>
                </a:cubicBezTo>
                <a:cubicBezTo>
                  <a:pt x="0" y="457200"/>
                  <a:pt x="15875" y="346075"/>
                  <a:pt x="38100" y="266700"/>
                </a:cubicBezTo>
                <a:cubicBezTo>
                  <a:pt x="60325" y="187325"/>
                  <a:pt x="190500" y="19050"/>
                  <a:pt x="190500" y="19050"/>
                </a:cubicBezTo>
                <a:lnTo>
                  <a:pt x="190500" y="19050"/>
                </a:lnTo>
                <a:lnTo>
                  <a:pt x="190500" y="57150"/>
                </a:lnTo>
              </a:path>
            </a:pathLst>
          </a:custGeom>
          <a:ln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3200400" y="3657600"/>
            <a:ext cx="517525" cy="542925"/>
          </a:xfrm>
          <a:custGeom>
            <a:avLst/>
            <a:gdLst>
              <a:gd name="connsiteX0" fmla="*/ 133350 w 517525"/>
              <a:gd name="connsiteY0" fmla="*/ 0 h 542925"/>
              <a:gd name="connsiteX1" fmla="*/ 476250 w 517525"/>
              <a:gd name="connsiteY1" fmla="*/ 209550 h 542925"/>
              <a:gd name="connsiteX2" fmla="*/ 381000 w 517525"/>
              <a:gd name="connsiteY2" fmla="*/ 495300 h 542925"/>
              <a:gd name="connsiteX3" fmla="*/ 57150 w 517525"/>
              <a:gd name="connsiteY3" fmla="*/ 495300 h 542925"/>
              <a:gd name="connsiteX4" fmla="*/ 38100 w 517525"/>
              <a:gd name="connsiteY4" fmla="*/ 266700 h 542925"/>
              <a:gd name="connsiteX5" fmla="*/ 190500 w 517525"/>
              <a:gd name="connsiteY5" fmla="*/ 19050 h 542925"/>
              <a:gd name="connsiteX6" fmla="*/ 190500 w 517525"/>
              <a:gd name="connsiteY6" fmla="*/ 19050 h 542925"/>
              <a:gd name="connsiteX7" fmla="*/ 190500 w 517525"/>
              <a:gd name="connsiteY7" fmla="*/ 57150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525" h="542925">
                <a:moveTo>
                  <a:pt x="133350" y="0"/>
                </a:moveTo>
                <a:cubicBezTo>
                  <a:pt x="284162" y="63500"/>
                  <a:pt x="434975" y="127000"/>
                  <a:pt x="476250" y="209550"/>
                </a:cubicBezTo>
                <a:cubicBezTo>
                  <a:pt x="517525" y="292100"/>
                  <a:pt x="450850" y="447675"/>
                  <a:pt x="381000" y="495300"/>
                </a:cubicBezTo>
                <a:cubicBezTo>
                  <a:pt x="311150" y="542925"/>
                  <a:pt x="114300" y="533400"/>
                  <a:pt x="57150" y="495300"/>
                </a:cubicBezTo>
                <a:cubicBezTo>
                  <a:pt x="0" y="457200"/>
                  <a:pt x="15875" y="346075"/>
                  <a:pt x="38100" y="266700"/>
                </a:cubicBezTo>
                <a:cubicBezTo>
                  <a:pt x="60325" y="187325"/>
                  <a:pt x="190500" y="19050"/>
                  <a:pt x="190500" y="19050"/>
                </a:cubicBezTo>
                <a:lnTo>
                  <a:pt x="190500" y="19050"/>
                </a:lnTo>
                <a:lnTo>
                  <a:pt x="190500" y="57150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0" y="5288340"/>
            <a:ext cx="921598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গুণনীয়কগুলোর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বড়টি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গরিষ্ঠ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গুণনীয়ক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(গ.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সা.গু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)।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0" y="5288340"/>
            <a:ext cx="83712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গ.সা.গু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ক্ষেত্রবিশেষে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1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4800" y="5288340"/>
            <a:ext cx="80169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সংখ্যার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গ.সা.গু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ক্ষেত্রবিশেষে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সংখ্যাটিও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0" grpId="0"/>
      <p:bldP spid="10" grpId="1"/>
      <p:bldP spid="12" grpId="0"/>
      <p:bldP spid="13" grpId="0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17" grpId="0" animBg="1"/>
      <p:bldP spid="17" grpId="1" animBg="1"/>
      <p:bldP spid="18" grpId="0"/>
      <p:bldP spid="18" grpId="1"/>
      <p:bldP spid="19" grpId="0" animBg="1"/>
      <p:bldP spid="19" grpId="1" animBg="1"/>
      <p:bldP spid="20" grpId="0" animBg="1"/>
      <p:bldP spid="20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4" grpId="0" animBg="1"/>
      <p:bldP spid="25" grpId="0"/>
      <p:bldP spid="25" grpId="1"/>
      <p:bldP spid="26" grpId="0"/>
      <p:bldP spid="26" grpId="1"/>
      <p:bldP spid="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-1"/>
            <a:ext cx="9144001" cy="6858003"/>
            <a:chOff x="-1" y="-1"/>
            <a:chExt cx="9144001" cy="6858003"/>
          </a:xfrm>
          <a:solidFill>
            <a:schemeClr val="accent6">
              <a:lumMod val="75000"/>
            </a:schemeClr>
          </a:solidFill>
        </p:grpSpPr>
        <p:sp>
          <p:nvSpPr>
            <p:cNvPr id="3" name="Flowchart: Terminator 2"/>
            <p:cNvSpPr/>
            <p:nvPr/>
          </p:nvSpPr>
          <p:spPr>
            <a:xfrm rot="5400000">
              <a:off x="-3406141" y="3406139"/>
              <a:ext cx="6858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Terminator 3"/>
            <p:cNvSpPr/>
            <p:nvPr/>
          </p:nvSpPr>
          <p:spPr>
            <a:xfrm>
              <a:off x="0" y="0"/>
              <a:ext cx="9144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Terminator 4"/>
            <p:cNvSpPr/>
            <p:nvPr/>
          </p:nvSpPr>
          <p:spPr>
            <a:xfrm>
              <a:off x="0" y="6812281"/>
              <a:ext cx="9144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Terminator 5"/>
            <p:cNvSpPr/>
            <p:nvPr/>
          </p:nvSpPr>
          <p:spPr>
            <a:xfrm rot="5400000">
              <a:off x="5692141" y="3406142"/>
              <a:ext cx="6858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0" y="0"/>
            <a:ext cx="95446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24 ও 36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গরিষ্ঠ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গুণনীয়ক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নির্ণয়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219200"/>
            <a:ext cx="83215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24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গুণনীয়কঃ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1, 2, 3, 4, 6, 8, 12, 24।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51146" y="1828800"/>
            <a:ext cx="9195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36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গুণনীয়কঃ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1, 2, 3, 4, 6, 9, 12, 18, 36।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2514600"/>
            <a:ext cx="70791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24 ও 36 </a:t>
            </a:r>
            <a:r>
              <a:rPr lang="en-US" sz="40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4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গুণনীয়ক</a:t>
            </a:r>
            <a:r>
              <a:rPr lang="en-US" sz="4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কোনগুলো</a:t>
            </a:r>
            <a:r>
              <a:rPr lang="en-US" sz="4000" dirty="0" smtClean="0">
                <a:solidFill>
                  <a:srgbClr val="FF00FF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solidFill>
                <a:srgbClr val="FF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3733800" y="1295400"/>
            <a:ext cx="533401" cy="457201"/>
          </a:xfrm>
          <a:custGeom>
            <a:avLst/>
            <a:gdLst>
              <a:gd name="connsiteX0" fmla="*/ 133350 w 517525"/>
              <a:gd name="connsiteY0" fmla="*/ 0 h 542925"/>
              <a:gd name="connsiteX1" fmla="*/ 476250 w 517525"/>
              <a:gd name="connsiteY1" fmla="*/ 209550 h 542925"/>
              <a:gd name="connsiteX2" fmla="*/ 381000 w 517525"/>
              <a:gd name="connsiteY2" fmla="*/ 495300 h 542925"/>
              <a:gd name="connsiteX3" fmla="*/ 57150 w 517525"/>
              <a:gd name="connsiteY3" fmla="*/ 495300 h 542925"/>
              <a:gd name="connsiteX4" fmla="*/ 38100 w 517525"/>
              <a:gd name="connsiteY4" fmla="*/ 266700 h 542925"/>
              <a:gd name="connsiteX5" fmla="*/ 190500 w 517525"/>
              <a:gd name="connsiteY5" fmla="*/ 19050 h 542925"/>
              <a:gd name="connsiteX6" fmla="*/ 190500 w 517525"/>
              <a:gd name="connsiteY6" fmla="*/ 19050 h 542925"/>
              <a:gd name="connsiteX7" fmla="*/ 190500 w 517525"/>
              <a:gd name="connsiteY7" fmla="*/ 57150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525" h="542925">
                <a:moveTo>
                  <a:pt x="133350" y="0"/>
                </a:moveTo>
                <a:cubicBezTo>
                  <a:pt x="284162" y="63500"/>
                  <a:pt x="434975" y="127000"/>
                  <a:pt x="476250" y="209550"/>
                </a:cubicBezTo>
                <a:cubicBezTo>
                  <a:pt x="517525" y="292100"/>
                  <a:pt x="450850" y="447675"/>
                  <a:pt x="381000" y="495300"/>
                </a:cubicBezTo>
                <a:cubicBezTo>
                  <a:pt x="311150" y="542925"/>
                  <a:pt x="114300" y="533400"/>
                  <a:pt x="57150" y="495300"/>
                </a:cubicBezTo>
                <a:cubicBezTo>
                  <a:pt x="0" y="457200"/>
                  <a:pt x="15875" y="346075"/>
                  <a:pt x="38100" y="266700"/>
                </a:cubicBezTo>
                <a:cubicBezTo>
                  <a:pt x="60325" y="187325"/>
                  <a:pt x="190500" y="19050"/>
                  <a:pt x="190500" y="19050"/>
                </a:cubicBezTo>
                <a:lnTo>
                  <a:pt x="190500" y="19050"/>
                </a:lnTo>
                <a:lnTo>
                  <a:pt x="190500" y="57150"/>
                </a:lnTo>
              </a:path>
            </a:pathLst>
          </a:custGeom>
          <a:ln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4267200" y="1295400"/>
            <a:ext cx="473076" cy="447676"/>
          </a:xfrm>
          <a:custGeom>
            <a:avLst/>
            <a:gdLst>
              <a:gd name="connsiteX0" fmla="*/ 133350 w 517525"/>
              <a:gd name="connsiteY0" fmla="*/ 0 h 542925"/>
              <a:gd name="connsiteX1" fmla="*/ 476250 w 517525"/>
              <a:gd name="connsiteY1" fmla="*/ 209550 h 542925"/>
              <a:gd name="connsiteX2" fmla="*/ 381000 w 517525"/>
              <a:gd name="connsiteY2" fmla="*/ 495300 h 542925"/>
              <a:gd name="connsiteX3" fmla="*/ 57150 w 517525"/>
              <a:gd name="connsiteY3" fmla="*/ 495300 h 542925"/>
              <a:gd name="connsiteX4" fmla="*/ 38100 w 517525"/>
              <a:gd name="connsiteY4" fmla="*/ 266700 h 542925"/>
              <a:gd name="connsiteX5" fmla="*/ 190500 w 517525"/>
              <a:gd name="connsiteY5" fmla="*/ 19050 h 542925"/>
              <a:gd name="connsiteX6" fmla="*/ 190500 w 517525"/>
              <a:gd name="connsiteY6" fmla="*/ 19050 h 542925"/>
              <a:gd name="connsiteX7" fmla="*/ 190500 w 517525"/>
              <a:gd name="connsiteY7" fmla="*/ 57150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525" h="542925">
                <a:moveTo>
                  <a:pt x="133350" y="0"/>
                </a:moveTo>
                <a:cubicBezTo>
                  <a:pt x="284162" y="63500"/>
                  <a:pt x="434975" y="127000"/>
                  <a:pt x="476250" y="209550"/>
                </a:cubicBezTo>
                <a:cubicBezTo>
                  <a:pt x="517525" y="292100"/>
                  <a:pt x="450850" y="447675"/>
                  <a:pt x="381000" y="495300"/>
                </a:cubicBezTo>
                <a:cubicBezTo>
                  <a:pt x="311150" y="542925"/>
                  <a:pt x="114300" y="533400"/>
                  <a:pt x="57150" y="495300"/>
                </a:cubicBezTo>
                <a:cubicBezTo>
                  <a:pt x="0" y="457200"/>
                  <a:pt x="15875" y="346075"/>
                  <a:pt x="38100" y="266700"/>
                </a:cubicBezTo>
                <a:cubicBezTo>
                  <a:pt x="60325" y="187325"/>
                  <a:pt x="190500" y="19050"/>
                  <a:pt x="190500" y="19050"/>
                </a:cubicBezTo>
                <a:lnTo>
                  <a:pt x="190500" y="19050"/>
                </a:lnTo>
                <a:lnTo>
                  <a:pt x="190500" y="57150"/>
                </a:lnTo>
              </a:path>
            </a:pathLst>
          </a:custGeom>
          <a:ln>
            <a:solidFill>
              <a:srgbClr val="FF00FF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4724400" y="1295400"/>
            <a:ext cx="473076" cy="447676"/>
          </a:xfrm>
          <a:custGeom>
            <a:avLst/>
            <a:gdLst>
              <a:gd name="connsiteX0" fmla="*/ 133350 w 517525"/>
              <a:gd name="connsiteY0" fmla="*/ 0 h 542925"/>
              <a:gd name="connsiteX1" fmla="*/ 476250 w 517525"/>
              <a:gd name="connsiteY1" fmla="*/ 209550 h 542925"/>
              <a:gd name="connsiteX2" fmla="*/ 381000 w 517525"/>
              <a:gd name="connsiteY2" fmla="*/ 495300 h 542925"/>
              <a:gd name="connsiteX3" fmla="*/ 57150 w 517525"/>
              <a:gd name="connsiteY3" fmla="*/ 495300 h 542925"/>
              <a:gd name="connsiteX4" fmla="*/ 38100 w 517525"/>
              <a:gd name="connsiteY4" fmla="*/ 266700 h 542925"/>
              <a:gd name="connsiteX5" fmla="*/ 190500 w 517525"/>
              <a:gd name="connsiteY5" fmla="*/ 19050 h 542925"/>
              <a:gd name="connsiteX6" fmla="*/ 190500 w 517525"/>
              <a:gd name="connsiteY6" fmla="*/ 19050 h 542925"/>
              <a:gd name="connsiteX7" fmla="*/ 190500 w 517525"/>
              <a:gd name="connsiteY7" fmla="*/ 57150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525" h="542925">
                <a:moveTo>
                  <a:pt x="133350" y="0"/>
                </a:moveTo>
                <a:cubicBezTo>
                  <a:pt x="284162" y="63500"/>
                  <a:pt x="434975" y="127000"/>
                  <a:pt x="476250" y="209550"/>
                </a:cubicBezTo>
                <a:cubicBezTo>
                  <a:pt x="517525" y="292100"/>
                  <a:pt x="450850" y="447675"/>
                  <a:pt x="381000" y="495300"/>
                </a:cubicBezTo>
                <a:cubicBezTo>
                  <a:pt x="311150" y="542925"/>
                  <a:pt x="114300" y="533400"/>
                  <a:pt x="57150" y="495300"/>
                </a:cubicBezTo>
                <a:cubicBezTo>
                  <a:pt x="0" y="457200"/>
                  <a:pt x="15875" y="346075"/>
                  <a:pt x="38100" y="266700"/>
                </a:cubicBezTo>
                <a:cubicBezTo>
                  <a:pt x="60325" y="187325"/>
                  <a:pt x="190500" y="19050"/>
                  <a:pt x="190500" y="19050"/>
                </a:cubicBezTo>
                <a:lnTo>
                  <a:pt x="190500" y="19050"/>
                </a:lnTo>
                <a:lnTo>
                  <a:pt x="190500" y="57150"/>
                </a:lnTo>
              </a:path>
            </a:pathLst>
          </a:custGeom>
          <a:ln>
            <a:solidFill>
              <a:srgbClr val="0070C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5257800" y="1295400"/>
            <a:ext cx="473076" cy="447676"/>
          </a:xfrm>
          <a:custGeom>
            <a:avLst/>
            <a:gdLst>
              <a:gd name="connsiteX0" fmla="*/ 133350 w 517525"/>
              <a:gd name="connsiteY0" fmla="*/ 0 h 542925"/>
              <a:gd name="connsiteX1" fmla="*/ 476250 w 517525"/>
              <a:gd name="connsiteY1" fmla="*/ 209550 h 542925"/>
              <a:gd name="connsiteX2" fmla="*/ 381000 w 517525"/>
              <a:gd name="connsiteY2" fmla="*/ 495300 h 542925"/>
              <a:gd name="connsiteX3" fmla="*/ 57150 w 517525"/>
              <a:gd name="connsiteY3" fmla="*/ 495300 h 542925"/>
              <a:gd name="connsiteX4" fmla="*/ 38100 w 517525"/>
              <a:gd name="connsiteY4" fmla="*/ 266700 h 542925"/>
              <a:gd name="connsiteX5" fmla="*/ 190500 w 517525"/>
              <a:gd name="connsiteY5" fmla="*/ 19050 h 542925"/>
              <a:gd name="connsiteX6" fmla="*/ 190500 w 517525"/>
              <a:gd name="connsiteY6" fmla="*/ 19050 h 542925"/>
              <a:gd name="connsiteX7" fmla="*/ 190500 w 517525"/>
              <a:gd name="connsiteY7" fmla="*/ 57150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525" h="542925">
                <a:moveTo>
                  <a:pt x="133350" y="0"/>
                </a:moveTo>
                <a:cubicBezTo>
                  <a:pt x="284162" y="63500"/>
                  <a:pt x="434975" y="127000"/>
                  <a:pt x="476250" y="209550"/>
                </a:cubicBezTo>
                <a:cubicBezTo>
                  <a:pt x="517525" y="292100"/>
                  <a:pt x="450850" y="447675"/>
                  <a:pt x="381000" y="495300"/>
                </a:cubicBezTo>
                <a:cubicBezTo>
                  <a:pt x="311150" y="542925"/>
                  <a:pt x="114300" y="533400"/>
                  <a:pt x="57150" y="495300"/>
                </a:cubicBezTo>
                <a:cubicBezTo>
                  <a:pt x="0" y="457200"/>
                  <a:pt x="15875" y="346075"/>
                  <a:pt x="38100" y="266700"/>
                </a:cubicBezTo>
                <a:cubicBezTo>
                  <a:pt x="60325" y="187325"/>
                  <a:pt x="190500" y="19050"/>
                  <a:pt x="190500" y="19050"/>
                </a:cubicBezTo>
                <a:lnTo>
                  <a:pt x="190500" y="19050"/>
                </a:lnTo>
                <a:lnTo>
                  <a:pt x="190500" y="57150"/>
                </a:lnTo>
              </a:path>
            </a:pathLst>
          </a:custGeom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5715000" y="1295400"/>
            <a:ext cx="473076" cy="447676"/>
          </a:xfrm>
          <a:custGeom>
            <a:avLst/>
            <a:gdLst>
              <a:gd name="connsiteX0" fmla="*/ 133350 w 517525"/>
              <a:gd name="connsiteY0" fmla="*/ 0 h 542925"/>
              <a:gd name="connsiteX1" fmla="*/ 476250 w 517525"/>
              <a:gd name="connsiteY1" fmla="*/ 209550 h 542925"/>
              <a:gd name="connsiteX2" fmla="*/ 381000 w 517525"/>
              <a:gd name="connsiteY2" fmla="*/ 495300 h 542925"/>
              <a:gd name="connsiteX3" fmla="*/ 57150 w 517525"/>
              <a:gd name="connsiteY3" fmla="*/ 495300 h 542925"/>
              <a:gd name="connsiteX4" fmla="*/ 38100 w 517525"/>
              <a:gd name="connsiteY4" fmla="*/ 266700 h 542925"/>
              <a:gd name="connsiteX5" fmla="*/ 190500 w 517525"/>
              <a:gd name="connsiteY5" fmla="*/ 19050 h 542925"/>
              <a:gd name="connsiteX6" fmla="*/ 190500 w 517525"/>
              <a:gd name="connsiteY6" fmla="*/ 19050 h 542925"/>
              <a:gd name="connsiteX7" fmla="*/ 190500 w 517525"/>
              <a:gd name="connsiteY7" fmla="*/ 57150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525" h="542925">
                <a:moveTo>
                  <a:pt x="133350" y="0"/>
                </a:moveTo>
                <a:cubicBezTo>
                  <a:pt x="284162" y="63500"/>
                  <a:pt x="434975" y="127000"/>
                  <a:pt x="476250" y="209550"/>
                </a:cubicBezTo>
                <a:cubicBezTo>
                  <a:pt x="517525" y="292100"/>
                  <a:pt x="450850" y="447675"/>
                  <a:pt x="381000" y="495300"/>
                </a:cubicBezTo>
                <a:cubicBezTo>
                  <a:pt x="311150" y="542925"/>
                  <a:pt x="114300" y="533400"/>
                  <a:pt x="57150" y="495300"/>
                </a:cubicBezTo>
                <a:cubicBezTo>
                  <a:pt x="0" y="457200"/>
                  <a:pt x="15875" y="346075"/>
                  <a:pt x="38100" y="266700"/>
                </a:cubicBezTo>
                <a:cubicBezTo>
                  <a:pt x="60325" y="187325"/>
                  <a:pt x="190500" y="19050"/>
                  <a:pt x="190500" y="19050"/>
                </a:cubicBezTo>
                <a:lnTo>
                  <a:pt x="190500" y="19050"/>
                </a:lnTo>
                <a:lnTo>
                  <a:pt x="190500" y="57150"/>
                </a:lnTo>
              </a:path>
            </a:pathLst>
          </a:custGeom>
          <a:ln>
            <a:solidFill>
              <a:srgbClr val="7030A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791200" y="1905000"/>
            <a:ext cx="473076" cy="447676"/>
          </a:xfrm>
          <a:custGeom>
            <a:avLst/>
            <a:gdLst>
              <a:gd name="connsiteX0" fmla="*/ 133350 w 517525"/>
              <a:gd name="connsiteY0" fmla="*/ 0 h 542925"/>
              <a:gd name="connsiteX1" fmla="*/ 476250 w 517525"/>
              <a:gd name="connsiteY1" fmla="*/ 209550 h 542925"/>
              <a:gd name="connsiteX2" fmla="*/ 381000 w 517525"/>
              <a:gd name="connsiteY2" fmla="*/ 495300 h 542925"/>
              <a:gd name="connsiteX3" fmla="*/ 57150 w 517525"/>
              <a:gd name="connsiteY3" fmla="*/ 495300 h 542925"/>
              <a:gd name="connsiteX4" fmla="*/ 38100 w 517525"/>
              <a:gd name="connsiteY4" fmla="*/ 266700 h 542925"/>
              <a:gd name="connsiteX5" fmla="*/ 190500 w 517525"/>
              <a:gd name="connsiteY5" fmla="*/ 19050 h 542925"/>
              <a:gd name="connsiteX6" fmla="*/ 190500 w 517525"/>
              <a:gd name="connsiteY6" fmla="*/ 19050 h 542925"/>
              <a:gd name="connsiteX7" fmla="*/ 190500 w 517525"/>
              <a:gd name="connsiteY7" fmla="*/ 57150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525" h="542925">
                <a:moveTo>
                  <a:pt x="133350" y="0"/>
                </a:moveTo>
                <a:cubicBezTo>
                  <a:pt x="284162" y="63500"/>
                  <a:pt x="434975" y="127000"/>
                  <a:pt x="476250" y="209550"/>
                </a:cubicBezTo>
                <a:cubicBezTo>
                  <a:pt x="517525" y="292100"/>
                  <a:pt x="450850" y="447675"/>
                  <a:pt x="381000" y="495300"/>
                </a:cubicBezTo>
                <a:cubicBezTo>
                  <a:pt x="311150" y="542925"/>
                  <a:pt x="114300" y="533400"/>
                  <a:pt x="57150" y="495300"/>
                </a:cubicBezTo>
                <a:cubicBezTo>
                  <a:pt x="0" y="457200"/>
                  <a:pt x="15875" y="346075"/>
                  <a:pt x="38100" y="266700"/>
                </a:cubicBezTo>
                <a:cubicBezTo>
                  <a:pt x="60325" y="187325"/>
                  <a:pt x="190500" y="19050"/>
                  <a:pt x="190500" y="19050"/>
                </a:cubicBezTo>
                <a:lnTo>
                  <a:pt x="190500" y="19050"/>
                </a:lnTo>
                <a:lnTo>
                  <a:pt x="190500" y="57150"/>
                </a:lnTo>
              </a:path>
            </a:pathLst>
          </a:custGeom>
          <a:ln>
            <a:solidFill>
              <a:srgbClr val="7030A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5334000" y="1905000"/>
            <a:ext cx="473076" cy="447676"/>
          </a:xfrm>
          <a:custGeom>
            <a:avLst/>
            <a:gdLst>
              <a:gd name="connsiteX0" fmla="*/ 133350 w 517525"/>
              <a:gd name="connsiteY0" fmla="*/ 0 h 542925"/>
              <a:gd name="connsiteX1" fmla="*/ 476250 w 517525"/>
              <a:gd name="connsiteY1" fmla="*/ 209550 h 542925"/>
              <a:gd name="connsiteX2" fmla="*/ 381000 w 517525"/>
              <a:gd name="connsiteY2" fmla="*/ 495300 h 542925"/>
              <a:gd name="connsiteX3" fmla="*/ 57150 w 517525"/>
              <a:gd name="connsiteY3" fmla="*/ 495300 h 542925"/>
              <a:gd name="connsiteX4" fmla="*/ 38100 w 517525"/>
              <a:gd name="connsiteY4" fmla="*/ 266700 h 542925"/>
              <a:gd name="connsiteX5" fmla="*/ 190500 w 517525"/>
              <a:gd name="connsiteY5" fmla="*/ 19050 h 542925"/>
              <a:gd name="connsiteX6" fmla="*/ 190500 w 517525"/>
              <a:gd name="connsiteY6" fmla="*/ 19050 h 542925"/>
              <a:gd name="connsiteX7" fmla="*/ 190500 w 517525"/>
              <a:gd name="connsiteY7" fmla="*/ 57150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525" h="542925">
                <a:moveTo>
                  <a:pt x="133350" y="0"/>
                </a:moveTo>
                <a:cubicBezTo>
                  <a:pt x="284162" y="63500"/>
                  <a:pt x="434975" y="127000"/>
                  <a:pt x="476250" y="209550"/>
                </a:cubicBezTo>
                <a:cubicBezTo>
                  <a:pt x="517525" y="292100"/>
                  <a:pt x="450850" y="447675"/>
                  <a:pt x="381000" y="495300"/>
                </a:cubicBezTo>
                <a:cubicBezTo>
                  <a:pt x="311150" y="542925"/>
                  <a:pt x="114300" y="533400"/>
                  <a:pt x="57150" y="495300"/>
                </a:cubicBezTo>
                <a:cubicBezTo>
                  <a:pt x="0" y="457200"/>
                  <a:pt x="15875" y="346075"/>
                  <a:pt x="38100" y="266700"/>
                </a:cubicBezTo>
                <a:cubicBezTo>
                  <a:pt x="60325" y="187325"/>
                  <a:pt x="190500" y="19050"/>
                  <a:pt x="190500" y="19050"/>
                </a:cubicBezTo>
                <a:lnTo>
                  <a:pt x="190500" y="19050"/>
                </a:lnTo>
                <a:lnTo>
                  <a:pt x="190500" y="57150"/>
                </a:lnTo>
              </a:path>
            </a:pathLst>
          </a:custGeom>
          <a:ln>
            <a:solidFill>
              <a:schemeClr val="accent6">
                <a:lumMod val="75000"/>
              </a:schemeClr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4800600" y="1905000"/>
            <a:ext cx="473076" cy="447676"/>
          </a:xfrm>
          <a:custGeom>
            <a:avLst/>
            <a:gdLst>
              <a:gd name="connsiteX0" fmla="*/ 133350 w 517525"/>
              <a:gd name="connsiteY0" fmla="*/ 0 h 542925"/>
              <a:gd name="connsiteX1" fmla="*/ 476250 w 517525"/>
              <a:gd name="connsiteY1" fmla="*/ 209550 h 542925"/>
              <a:gd name="connsiteX2" fmla="*/ 381000 w 517525"/>
              <a:gd name="connsiteY2" fmla="*/ 495300 h 542925"/>
              <a:gd name="connsiteX3" fmla="*/ 57150 w 517525"/>
              <a:gd name="connsiteY3" fmla="*/ 495300 h 542925"/>
              <a:gd name="connsiteX4" fmla="*/ 38100 w 517525"/>
              <a:gd name="connsiteY4" fmla="*/ 266700 h 542925"/>
              <a:gd name="connsiteX5" fmla="*/ 190500 w 517525"/>
              <a:gd name="connsiteY5" fmla="*/ 19050 h 542925"/>
              <a:gd name="connsiteX6" fmla="*/ 190500 w 517525"/>
              <a:gd name="connsiteY6" fmla="*/ 19050 h 542925"/>
              <a:gd name="connsiteX7" fmla="*/ 190500 w 517525"/>
              <a:gd name="connsiteY7" fmla="*/ 57150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525" h="542925">
                <a:moveTo>
                  <a:pt x="133350" y="0"/>
                </a:moveTo>
                <a:cubicBezTo>
                  <a:pt x="284162" y="63500"/>
                  <a:pt x="434975" y="127000"/>
                  <a:pt x="476250" y="209550"/>
                </a:cubicBezTo>
                <a:cubicBezTo>
                  <a:pt x="517525" y="292100"/>
                  <a:pt x="450850" y="447675"/>
                  <a:pt x="381000" y="495300"/>
                </a:cubicBezTo>
                <a:cubicBezTo>
                  <a:pt x="311150" y="542925"/>
                  <a:pt x="114300" y="533400"/>
                  <a:pt x="57150" y="495300"/>
                </a:cubicBezTo>
                <a:cubicBezTo>
                  <a:pt x="0" y="457200"/>
                  <a:pt x="15875" y="346075"/>
                  <a:pt x="38100" y="266700"/>
                </a:cubicBezTo>
                <a:cubicBezTo>
                  <a:pt x="60325" y="187325"/>
                  <a:pt x="190500" y="19050"/>
                  <a:pt x="190500" y="19050"/>
                </a:cubicBezTo>
                <a:lnTo>
                  <a:pt x="190500" y="19050"/>
                </a:lnTo>
                <a:lnTo>
                  <a:pt x="190500" y="57150"/>
                </a:lnTo>
              </a:path>
            </a:pathLst>
          </a:custGeom>
          <a:ln>
            <a:solidFill>
              <a:srgbClr val="0070C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4343400" y="1905000"/>
            <a:ext cx="473076" cy="447676"/>
          </a:xfrm>
          <a:custGeom>
            <a:avLst/>
            <a:gdLst>
              <a:gd name="connsiteX0" fmla="*/ 133350 w 517525"/>
              <a:gd name="connsiteY0" fmla="*/ 0 h 542925"/>
              <a:gd name="connsiteX1" fmla="*/ 476250 w 517525"/>
              <a:gd name="connsiteY1" fmla="*/ 209550 h 542925"/>
              <a:gd name="connsiteX2" fmla="*/ 381000 w 517525"/>
              <a:gd name="connsiteY2" fmla="*/ 495300 h 542925"/>
              <a:gd name="connsiteX3" fmla="*/ 57150 w 517525"/>
              <a:gd name="connsiteY3" fmla="*/ 495300 h 542925"/>
              <a:gd name="connsiteX4" fmla="*/ 38100 w 517525"/>
              <a:gd name="connsiteY4" fmla="*/ 266700 h 542925"/>
              <a:gd name="connsiteX5" fmla="*/ 190500 w 517525"/>
              <a:gd name="connsiteY5" fmla="*/ 19050 h 542925"/>
              <a:gd name="connsiteX6" fmla="*/ 190500 w 517525"/>
              <a:gd name="connsiteY6" fmla="*/ 19050 h 542925"/>
              <a:gd name="connsiteX7" fmla="*/ 190500 w 517525"/>
              <a:gd name="connsiteY7" fmla="*/ 57150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525" h="542925">
                <a:moveTo>
                  <a:pt x="133350" y="0"/>
                </a:moveTo>
                <a:cubicBezTo>
                  <a:pt x="284162" y="63500"/>
                  <a:pt x="434975" y="127000"/>
                  <a:pt x="476250" y="209550"/>
                </a:cubicBezTo>
                <a:cubicBezTo>
                  <a:pt x="517525" y="292100"/>
                  <a:pt x="450850" y="447675"/>
                  <a:pt x="381000" y="495300"/>
                </a:cubicBezTo>
                <a:cubicBezTo>
                  <a:pt x="311150" y="542925"/>
                  <a:pt x="114300" y="533400"/>
                  <a:pt x="57150" y="495300"/>
                </a:cubicBezTo>
                <a:cubicBezTo>
                  <a:pt x="0" y="457200"/>
                  <a:pt x="15875" y="346075"/>
                  <a:pt x="38100" y="266700"/>
                </a:cubicBezTo>
                <a:cubicBezTo>
                  <a:pt x="60325" y="187325"/>
                  <a:pt x="190500" y="19050"/>
                  <a:pt x="190500" y="19050"/>
                </a:cubicBezTo>
                <a:lnTo>
                  <a:pt x="190500" y="19050"/>
                </a:lnTo>
                <a:lnTo>
                  <a:pt x="190500" y="57150"/>
                </a:lnTo>
              </a:path>
            </a:pathLst>
          </a:custGeom>
          <a:ln>
            <a:solidFill>
              <a:srgbClr val="FF00FF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3886200" y="1905000"/>
            <a:ext cx="473076" cy="447676"/>
          </a:xfrm>
          <a:custGeom>
            <a:avLst/>
            <a:gdLst>
              <a:gd name="connsiteX0" fmla="*/ 133350 w 517525"/>
              <a:gd name="connsiteY0" fmla="*/ 0 h 542925"/>
              <a:gd name="connsiteX1" fmla="*/ 476250 w 517525"/>
              <a:gd name="connsiteY1" fmla="*/ 209550 h 542925"/>
              <a:gd name="connsiteX2" fmla="*/ 381000 w 517525"/>
              <a:gd name="connsiteY2" fmla="*/ 495300 h 542925"/>
              <a:gd name="connsiteX3" fmla="*/ 57150 w 517525"/>
              <a:gd name="connsiteY3" fmla="*/ 495300 h 542925"/>
              <a:gd name="connsiteX4" fmla="*/ 38100 w 517525"/>
              <a:gd name="connsiteY4" fmla="*/ 266700 h 542925"/>
              <a:gd name="connsiteX5" fmla="*/ 190500 w 517525"/>
              <a:gd name="connsiteY5" fmla="*/ 19050 h 542925"/>
              <a:gd name="connsiteX6" fmla="*/ 190500 w 517525"/>
              <a:gd name="connsiteY6" fmla="*/ 19050 h 542925"/>
              <a:gd name="connsiteX7" fmla="*/ 190500 w 517525"/>
              <a:gd name="connsiteY7" fmla="*/ 57150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525" h="542925">
                <a:moveTo>
                  <a:pt x="133350" y="0"/>
                </a:moveTo>
                <a:cubicBezTo>
                  <a:pt x="284162" y="63500"/>
                  <a:pt x="434975" y="127000"/>
                  <a:pt x="476250" y="209550"/>
                </a:cubicBezTo>
                <a:cubicBezTo>
                  <a:pt x="517525" y="292100"/>
                  <a:pt x="450850" y="447675"/>
                  <a:pt x="381000" y="495300"/>
                </a:cubicBezTo>
                <a:cubicBezTo>
                  <a:pt x="311150" y="542925"/>
                  <a:pt x="114300" y="533400"/>
                  <a:pt x="57150" y="495300"/>
                </a:cubicBezTo>
                <a:cubicBezTo>
                  <a:pt x="0" y="457200"/>
                  <a:pt x="15875" y="346075"/>
                  <a:pt x="38100" y="266700"/>
                </a:cubicBezTo>
                <a:cubicBezTo>
                  <a:pt x="60325" y="187325"/>
                  <a:pt x="190500" y="19050"/>
                  <a:pt x="190500" y="19050"/>
                </a:cubicBezTo>
                <a:lnTo>
                  <a:pt x="190500" y="19050"/>
                </a:lnTo>
                <a:lnTo>
                  <a:pt x="190500" y="57150"/>
                </a:lnTo>
              </a:path>
            </a:pathLst>
          </a:custGeom>
          <a:ln>
            <a:solidFill>
              <a:srgbClr val="00B05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0" y="2514600"/>
            <a:ext cx="88937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24 ও 36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গুণনীয়কঃ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1, 2, 3, 4, 6, , 12।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0" y="3200400"/>
            <a:ext cx="864531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24 ও 36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গুণনীয়ক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গরিষ্ঠ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8001000" y="2514600"/>
            <a:ext cx="685800" cy="685800"/>
          </a:xfrm>
          <a:custGeom>
            <a:avLst/>
            <a:gdLst>
              <a:gd name="connsiteX0" fmla="*/ 133350 w 517525"/>
              <a:gd name="connsiteY0" fmla="*/ 0 h 542925"/>
              <a:gd name="connsiteX1" fmla="*/ 476250 w 517525"/>
              <a:gd name="connsiteY1" fmla="*/ 209550 h 542925"/>
              <a:gd name="connsiteX2" fmla="*/ 381000 w 517525"/>
              <a:gd name="connsiteY2" fmla="*/ 495300 h 542925"/>
              <a:gd name="connsiteX3" fmla="*/ 57150 w 517525"/>
              <a:gd name="connsiteY3" fmla="*/ 495300 h 542925"/>
              <a:gd name="connsiteX4" fmla="*/ 38100 w 517525"/>
              <a:gd name="connsiteY4" fmla="*/ 266700 h 542925"/>
              <a:gd name="connsiteX5" fmla="*/ 190500 w 517525"/>
              <a:gd name="connsiteY5" fmla="*/ 19050 h 542925"/>
              <a:gd name="connsiteX6" fmla="*/ 190500 w 517525"/>
              <a:gd name="connsiteY6" fmla="*/ 19050 h 542925"/>
              <a:gd name="connsiteX7" fmla="*/ 190500 w 517525"/>
              <a:gd name="connsiteY7" fmla="*/ 57150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525" h="542925">
                <a:moveTo>
                  <a:pt x="133350" y="0"/>
                </a:moveTo>
                <a:cubicBezTo>
                  <a:pt x="284162" y="63500"/>
                  <a:pt x="434975" y="127000"/>
                  <a:pt x="476250" y="209550"/>
                </a:cubicBezTo>
                <a:cubicBezTo>
                  <a:pt x="517525" y="292100"/>
                  <a:pt x="450850" y="447675"/>
                  <a:pt x="381000" y="495300"/>
                </a:cubicBezTo>
                <a:cubicBezTo>
                  <a:pt x="311150" y="542925"/>
                  <a:pt x="114300" y="533400"/>
                  <a:pt x="57150" y="495300"/>
                </a:cubicBezTo>
                <a:cubicBezTo>
                  <a:pt x="0" y="457200"/>
                  <a:pt x="15875" y="346075"/>
                  <a:pt x="38100" y="266700"/>
                </a:cubicBezTo>
                <a:cubicBezTo>
                  <a:pt x="60325" y="187325"/>
                  <a:pt x="190500" y="19050"/>
                  <a:pt x="190500" y="19050"/>
                </a:cubicBezTo>
                <a:lnTo>
                  <a:pt x="190500" y="19050"/>
                </a:lnTo>
                <a:lnTo>
                  <a:pt x="190500" y="57150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0" y="3276600"/>
            <a:ext cx="895309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24 ও 36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গুণনীয়ক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গুলোর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গরিষ্ঠ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12।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0" y="51816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24 ও 36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গরিষ্ঠ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গুণনীয়ক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গ.সা.গু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. 12।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0" y="44196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24 ও 36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গরিষ্ঠ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গুণনীয়ক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গ.সা.গু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4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6705600" y="1219200"/>
            <a:ext cx="625476" cy="600076"/>
          </a:xfrm>
          <a:custGeom>
            <a:avLst/>
            <a:gdLst>
              <a:gd name="connsiteX0" fmla="*/ 133350 w 517525"/>
              <a:gd name="connsiteY0" fmla="*/ 0 h 542925"/>
              <a:gd name="connsiteX1" fmla="*/ 476250 w 517525"/>
              <a:gd name="connsiteY1" fmla="*/ 209550 h 542925"/>
              <a:gd name="connsiteX2" fmla="*/ 381000 w 517525"/>
              <a:gd name="connsiteY2" fmla="*/ 495300 h 542925"/>
              <a:gd name="connsiteX3" fmla="*/ 57150 w 517525"/>
              <a:gd name="connsiteY3" fmla="*/ 495300 h 542925"/>
              <a:gd name="connsiteX4" fmla="*/ 38100 w 517525"/>
              <a:gd name="connsiteY4" fmla="*/ 266700 h 542925"/>
              <a:gd name="connsiteX5" fmla="*/ 190500 w 517525"/>
              <a:gd name="connsiteY5" fmla="*/ 19050 h 542925"/>
              <a:gd name="connsiteX6" fmla="*/ 190500 w 517525"/>
              <a:gd name="connsiteY6" fmla="*/ 19050 h 542925"/>
              <a:gd name="connsiteX7" fmla="*/ 190500 w 517525"/>
              <a:gd name="connsiteY7" fmla="*/ 57150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525" h="542925">
                <a:moveTo>
                  <a:pt x="133350" y="0"/>
                </a:moveTo>
                <a:cubicBezTo>
                  <a:pt x="284162" y="63500"/>
                  <a:pt x="434975" y="127000"/>
                  <a:pt x="476250" y="209550"/>
                </a:cubicBezTo>
                <a:cubicBezTo>
                  <a:pt x="517525" y="292100"/>
                  <a:pt x="450850" y="447675"/>
                  <a:pt x="381000" y="495300"/>
                </a:cubicBezTo>
                <a:cubicBezTo>
                  <a:pt x="311150" y="542925"/>
                  <a:pt x="114300" y="533400"/>
                  <a:pt x="57150" y="495300"/>
                </a:cubicBezTo>
                <a:cubicBezTo>
                  <a:pt x="0" y="457200"/>
                  <a:pt x="15875" y="346075"/>
                  <a:pt x="38100" y="266700"/>
                </a:cubicBezTo>
                <a:cubicBezTo>
                  <a:pt x="60325" y="187325"/>
                  <a:pt x="190500" y="19050"/>
                  <a:pt x="190500" y="19050"/>
                </a:cubicBezTo>
                <a:lnTo>
                  <a:pt x="190500" y="19050"/>
                </a:lnTo>
                <a:lnTo>
                  <a:pt x="190500" y="57150"/>
                </a:lnTo>
              </a:path>
            </a:pathLst>
          </a:custGeom>
          <a:ln>
            <a:solidFill>
              <a:srgbClr val="00B0F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705600" y="1828800"/>
            <a:ext cx="625476" cy="600076"/>
          </a:xfrm>
          <a:custGeom>
            <a:avLst/>
            <a:gdLst>
              <a:gd name="connsiteX0" fmla="*/ 133350 w 517525"/>
              <a:gd name="connsiteY0" fmla="*/ 0 h 542925"/>
              <a:gd name="connsiteX1" fmla="*/ 476250 w 517525"/>
              <a:gd name="connsiteY1" fmla="*/ 209550 h 542925"/>
              <a:gd name="connsiteX2" fmla="*/ 381000 w 517525"/>
              <a:gd name="connsiteY2" fmla="*/ 495300 h 542925"/>
              <a:gd name="connsiteX3" fmla="*/ 57150 w 517525"/>
              <a:gd name="connsiteY3" fmla="*/ 495300 h 542925"/>
              <a:gd name="connsiteX4" fmla="*/ 38100 w 517525"/>
              <a:gd name="connsiteY4" fmla="*/ 266700 h 542925"/>
              <a:gd name="connsiteX5" fmla="*/ 190500 w 517525"/>
              <a:gd name="connsiteY5" fmla="*/ 19050 h 542925"/>
              <a:gd name="connsiteX6" fmla="*/ 190500 w 517525"/>
              <a:gd name="connsiteY6" fmla="*/ 19050 h 542925"/>
              <a:gd name="connsiteX7" fmla="*/ 190500 w 517525"/>
              <a:gd name="connsiteY7" fmla="*/ 57150 h 542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17525" h="542925">
                <a:moveTo>
                  <a:pt x="133350" y="0"/>
                </a:moveTo>
                <a:cubicBezTo>
                  <a:pt x="284162" y="63500"/>
                  <a:pt x="434975" y="127000"/>
                  <a:pt x="476250" y="209550"/>
                </a:cubicBezTo>
                <a:cubicBezTo>
                  <a:pt x="517525" y="292100"/>
                  <a:pt x="450850" y="447675"/>
                  <a:pt x="381000" y="495300"/>
                </a:cubicBezTo>
                <a:cubicBezTo>
                  <a:pt x="311150" y="542925"/>
                  <a:pt x="114300" y="533400"/>
                  <a:pt x="57150" y="495300"/>
                </a:cubicBezTo>
                <a:cubicBezTo>
                  <a:pt x="0" y="457200"/>
                  <a:pt x="15875" y="346075"/>
                  <a:pt x="38100" y="266700"/>
                </a:cubicBezTo>
                <a:cubicBezTo>
                  <a:pt x="60325" y="187325"/>
                  <a:pt x="190500" y="19050"/>
                  <a:pt x="190500" y="19050"/>
                </a:cubicBezTo>
                <a:lnTo>
                  <a:pt x="190500" y="19050"/>
                </a:lnTo>
                <a:lnTo>
                  <a:pt x="190500" y="57150"/>
                </a:lnTo>
              </a:path>
            </a:pathLst>
          </a:custGeom>
          <a:ln>
            <a:solidFill>
              <a:srgbClr val="00B0F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0" grpId="1"/>
      <p:bldP spid="11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5" grpId="1"/>
      <p:bldP spid="26" grpId="0" animBg="1"/>
      <p:bldP spid="27" grpId="0"/>
      <p:bldP spid="28" grpId="0"/>
      <p:bldP spid="29" grpId="0"/>
      <p:bldP spid="30" grpId="0" animBg="1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-1"/>
            <a:ext cx="9144001" cy="6858003"/>
            <a:chOff x="-1" y="-1"/>
            <a:chExt cx="9144001" cy="6858003"/>
          </a:xfrm>
          <a:solidFill>
            <a:schemeClr val="accent6">
              <a:lumMod val="75000"/>
            </a:schemeClr>
          </a:solidFill>
        </p:grpSpPr>
        <p:sp>
          <p:nvSpPr>
            <p:cNvPr id="3" name="Flowchart: Terminator 2"/>
            <p:cNvSpPr/>
            <p:nvPr/>
          </p:nvSpPr>
          <p:spPr>
            <a:xfrm rot="5400000">
              <a:off x="-3406141" y="3406139"/>
              <a:ext cx="6858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lowchart: Terminator 3"/>
            <p:cNvSpPr/>
            <p:nvPr/>
          </p:nvSpPr>
          <p:spPr>
            <a:xfrm>
              <a:off x="0" y="0"/>
              <a:ext cx="9144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Terminator 4"/>
            <p:cNvSpPr/>
            <p:nvPr/>
          </p:nvSpPr>
          <p:spPr>
            <a:xfrm>
              <a:off x="0" y="6812281"/>
              <a:ext cx="9144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lowchart: Terminator 5"/>
            <p:cNvSpPr/>
            <p:nvPr/>
          </p:nvSpPr>
          <p:spPr>
            <a:xfrm rot="5400000">
              <a:off x="5692141" y="3406142"/>
              <a:ext cx="6858000" cy="45719"/>
            </a:xfrm>
            <a:prstGeom prst="flowChartTerminator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905001" y="228600"/>
            <a:ext cx="4495800" cy="1862048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দলে</a:t>
            </a:r>
            <a:r>
              <a:rPr lang="en-US" sz="115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115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1981200"/>
            <a:ext cx="9031640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1।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গরিষ্ঠ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সাধারণ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গুণনীয়ক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গ.সা.গু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60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544</Words>
  <Application>Microsoft Office PowerPoint</Application>
  <PresentationFormat>On-screen Show (4:3)</PresentationFormat>
  <Paragraphs>92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RIPON</dc:creator>
  <cp:lastModifiedBy>RIPON</cp:lastModifiedBy>
  <cp:revision>113</cp:revision>
  <dcterms:created xsi:type="dcterms:W3CDTF">2006-08-16T00:00:00Z</dcterms:created>
  <dcterms:modified xsi:type="dcterms:W3CDTF">2015-05-31T00:42:44Z</dcterms:modified>
</cp:coreProperties>
</file>