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5" r:id="rId2"/>
    <p:sldId id="274" r:id="rId3"/>
    <p:sldId id="257" r:id="rId4"/>
    <p:sldId id="258" r:id="rId5"/>
    <p:sldId id="260" r:id="rId6"/>
    <p:sldId id="261" r:id="rId7"/>
    <p:sldId id="262" r:id="rId8"/>
    <p:sldId id="264" r:id="rId9"/>
    <p:sldId id="263" r:id="rId10"/>
    <p:sldId id="265" r:id="rId11"/>
    <p:sldId id="266" r:id="rId12"/>
    <p:sldId id="267" r:id="rId13"/>
    <p:sldId id="268" r:id="rId14"/>
    <p:sldId id="269" r:id="rId15"/>
    <p:sldId id="259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803" autoAdjust="0"/>
  </p:normalViewPr>
  <p:slideViewPr>
    <p:cSldViewPr>
      <p:cViewPr varScale="1">
        <p:scale>
          <a:sx n="70" d="100"/>
          <a:sy n="70" d="100"/>
        </p:scale>
        <p:origin x="-138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11/10/2015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11/10/2015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11/10/2015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11/10/2015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jpeg"/><Relationship Id="rId4" Type="http://schemas.openxmlformats.org/officeDocument/2006/relationships/image" Target="../media/image27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jpeg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bn-BD" sz="13800" dirty="0" smtClean="0">
                <a:latin typeface="NikoshBAN" pitchFamily="2" charset="0"/>
                <a:cs typeface="NikoshBAN" pitchFamily="2" charset="0"/>
              </a:rPr>
              <a:t>স্বাগতম</a:t>
            </a:r>
            <a:endParaRPr lang="en-US" sz="138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632" y="1219200"/>
            <a:ext cx="8412480" cy="5257800"/>
          </a:xfrm>
        </p:spPr>
      </p:pic>
    </p:spTree>
    <p:extLst>
      <p:ext uri="{BB962C8B-B14F-4D97-AF65-F5344CB8AC3E}">
        <p14:creationId xmlns:p14="http://schemas.microsoft.com/office/powerpoint/2010/main" val="8022277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609600" y="-152400"/>
            <a:ext cx="8534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7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সুদ-ঘুষের কিছু নেতিবাচক ছবি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দেখিঃ</a:t>
            </a:r>
            <a:endParaRPr lang="en-US" sz="7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436725" y="1676400"/>
            <a:ext cx="9788063" cy="4839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 descr="C:\Users\DOEL\Desktop\zabbar-id-11\image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6232" y="3925416"/>
            <a:ext cx="3316968" cy="24375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DOEL\Desktop\zabbar-id-11\images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0743" y="3772600"/>
            <a:ext cx="2185987" cy="274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C:\Users\DOEL\Desktop\zabbar-id-11\images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6232" y="1047929"/>
            <a:ext cx="5800497" cy="27246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518517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3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-24245" y="457200"/>
            <a:ext cx="9296400" cy="92333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pPr algn="ctr"/>
            <a:r>
              <a:rPr lang="bn-BD" sz="5400" dirty="0" smtClean="0">
                <a:latin typeface="NikoshBAN" pitchFamily="2" charset="0"/>
                <a:cs typeface="NikoshBAN" pitchFamily="2" charset="0"/>
              </a:rPr>
              <a:t>সুদ-ঘুষের কিছু নেতিবাচক বিষয় লক্ষ্য করঃ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33400" y="1828800"/>
            <a:ext cx="8534400" cy="2123658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সুদ একটি মানবতা বিরোধী ও সমাজদ্রোহী কাজ। সুদ শোষণের একটি মারাত্মক হাতিয়ার।সুদ দরিদ্য জনগণকে সর্বসান্ত করে দেয়</a:t>
            </a:r>
            <a:r>
              <a:rPr lang="bn-BD" sz="4400" dirty="0" smtClean="0"/>
              <a:t>।</a:t>
            </a:r>
            <a:endParaRPr lang="en-US" sz="4400" dirty="0"/>
          </a:p>
        </p:txBody>
      </p:sp>
      <p:sp>
        <p:nvSpPr>
          <p:cNvPr id="5" name="TextBox 4"/>
          <p:cNvSpPr txBox="1"/>
          <p:nvPr/>
        </p:nvSpPr>
        <p:spPr>
          <a:xfrm>
            <a:off x="366091" y="3810000"/>
            <a:ext cx="8738755" cy="2123658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ঘুষ একটি সামাজিক অপরাধ। ঘুষ গ্রহন ও ল্লাহর অভিসম্পাত নাজিল হয়</a:t>
            </a:r>
            <a:r>
              <a:rPr lang="bn-BD" sz="4400" dirty="0" smtClean="0"/>
              <a:t>।</a:t>
            </a:r>
            <a:r>
              <a:rPr lang="bn-BD" sz="4400" dirty="0">
                <a:latin typeface="NikoshBAN" pitchFamily="2" charset="0"/>
                <a:cs typeface="NikoshBAN" pitchFamily="2" charset="0"/>
              </a:rPr>
              <a:t>প্রদান দুটিই পাপ কাজ। উভয়ের উপরই আ</a:t>
            </a:r>
            <a:endParaRPr lang="en-US" sz="4400" dirty="0"/>
          </a:p>
        </p:txBody>
      </p:sp>
      <p:sp>
        <p:nvSpPr>
          <p:cNvPr id="6" name="Right Arrow 5"/>
          <p:cNvSpPr/>
          <p:nvPr/>
        </p:nvSpPr>
        <p:spPr>
          <a:xfrm>
            <a:off x="0" y="1828800"/>
            <a:ext cx="533400" cy="762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ight Arrow 7"/>
          <p:cNvSpPr/>
          <p:nvPr/>
        </p:nvSpPr>
        <p:spPr>
          <a:xfrm>
            <a:off x="-24245" y="3810000"/>
            <a:ext cx="443345" cy="8382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63987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4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4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5" grpId="0" animBg="1"/>
      <p:bldP spid="6" grpId="0" animBg="1"/>
      <p:bldP spid="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57201" y="3366511"/>
            <a:ext cx="8001000" cy="144655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pPr marL="571500" indent="-571500">
              <a:buFont typeface="Arial" pitchFamily="34" charset="0"/>
              <a:buChar char="•"/>
            </a:pPr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সুদ-ঘুষের -নেতিবাচক দিকগূলো বিশ্লেষণ কর।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4" descr="C:\Users\DOEL\Desktop\zabbar-id-11\index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5058" y="609601"/>
            <a:ext cx="2608942" cy="26690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DOEL\Desktop\zabbar-id-11\images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45950" b="1"/>
          <a:stretch/>
        </p:blipFill>
        <p:spPr bwMode="auto">
          <a:xfrm>
            <a:off x="368301" y="-752548"/>
            <a:ext cx="4191000" cy="41190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83804" y="681547"/>
            <a:ext cx="407549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8000" dirty="0" smtClean="0">
                <a:latin typeface="NikoshBAN" pitchFamily="2" charset="0"/>
                <a:cs typeface="NikoshBAN" pitchFamily="2" charset="0"/>
              </a:rPr>
              <a:t>দলীয় কাজঃ</a:t>
            </a:r>
            <a:endParaRPr lang="en-US" sz="80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2" descr="C:\Users\DOEL\Desktop\zabbar-id-11\images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609601"/>
            <a:ext cx="1721529" cy="26690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992367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4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4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 rot="20499360">
            <a:off x="1171862" y="2967335"/>
            <a:ext cx="564609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bn-BD" sz="5400" b="1" cap="none" spc="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/>
                <a:latin typeface="NikoshBAN" pitchFamily="2" charset="0"/>
                <a:cs typeface="NikoshBAN" pitchFamily="2" charset="0"/>
              </a:rPr>
              <a:t>১। সুদ-ঘুষ কোন অপরাধ?</a:t>
            </a:r>
            <a:endParaRPr lang="en-US" sz="5400" b="1" cap="none" spc="0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7" name="Rectangle 6"/>
          <p:cNvSpPr/>
          <p:nvPr/>
        </p:nvSpPr>
        <p:spPr>
          <a:xfrm rot="20481611">
            <a:off x="2133600" y="4267200"/>
            <a:ext cx="441819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bn-BD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২। সুদ-ঘুষ অর্থ কি?</a:t>
            </a:r>
            <a:endParaRPr lang="en-US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8" name="Rectangle 7"/>
          <p:cNvSpPr/>
          <p:nvPr/>
        </p:nvSpPr>
        <p:spPr>
          <a:xfrm rot="20669397">
            <a:off x="1981200" y="771435"/>
            <a:ext cx="5486400" cy="1569660"/>
          </a:xfrm>
          <a:prstGeom prst="rect">
            <a:avLst/>
          </a:prstGeom>
          <a:solidFill>
            <a:srgbClr val="002060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bn-BD" sz="9600" b="1" i="1" cap="none" spc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মূল্যায়ণঃ</a:t>
            </a:r>
            <a:endParaRPr lang="en-US" sz="9600" b="1" i="1" cap="none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7143946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DOEL\Desktop\zabbar-id-11\banner300-250_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304800"/>
            <a:ext cx="6172200" cy="2209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066800" y="2514600"/>
            <a:ext cx="60960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6600" b="1" dirty="0" smtClean="0">
                <a:latin typeface="NikoshBAN" pitchFamily="2" charset="0"/>
                <a:cs typeface="NikoshBAN" pitchFamily="2" charset="0"/>
              </a:rPr>
              <a:t>বাড়ির কাজঃ</a:t>
            </a:r>
            <a:endParaRPr lang="en-US" sz="66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81001" y="4038600"/>
            <a:ext cx="853440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itchFamily="34" charset="0"/>
              <a:buChar char="•"/>
            </a:pPr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কি কি কাজ করলে তোমার গ্রামকে সুদ-ঘুষের আওতামূক্ত রাখা যায় তার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একটি তালিকা করে নিয়ে আসবে।    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53260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blipFill>
            <a:blip r:embed="rId2"/>
            <a:tile tx="0" ty="0" sx="100000" sy="100000" flip="none" algn="tl"/>
          </a:blipFill>
        </p:spPr>
        <p:txBody>
          <a:bodyPr/>
          <a:lstStyle/>
          <a:p>
            <a:r>
              <a:rPr lang="bn-BD" sz="6600" dirty="0" smtClean="0"/>
              <a:t>ধন্যবাদ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47799"/>
            <a:ext cx="9143999" cy="5410201"/>
          </a:xfrm>
        </p:spPr>
      </p:pic>
    </p:spTree>
    <p:extLst>
      <p:ext uri="{BB962C8B-B14F-4D97-AF65-F5344CB8AC3E}">
        <p14:creationId xmlns:p14="http://schemas.microsoft.com/office/powerpoint/2010/main" val="4105802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143000"/>
          </a:xfrm>
          <a:blipFill>
            <a:blip r:embed="rId2"/>
            <a:tile tx="0" ty="0" sx="100000" sy="100000" flip="none" algn="tl"/>
          </a:blipFill>
        </p:spPr>
        <p:txBody>
          <a:bodyPr>
            <a:noAutofit/>
          </a:bodyPr>
          <a:lstStyle/>
          <a:p>
            <a:r>
              <a:rPr lang="bn-BD" sz="7200" dirty="0" smtClean="0"/>
              <a:t>পরিচিতি</a:t>
            </a:r>
            <a:endParaRPr lang="en-US" sz="72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blipFill>
            <a:blip r:embed="rId3"/>
            <a:tile tx="0" ty="0" sx="100000" sy="100000" flip="none" algn="tl"/>
          </a:blipFill>
        </p:spPr>
        <p:txBody>
          <a:bodyPr/>
          <a:lstStyle/>
          <a:p>
            <a:r>
              <a:rPr lang="bn-BD" dirty="0" smtClean="0"/>
              <a:t>শিক্ষকঃপরিচিতি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blipFill>
            <a:blip r:embed="rId4"/>
            <a:tile tx="0" ty="0" sx="100000" sy="100000" flip="none" algn="tl"/>
          </a:blipFill>
        </p:spPr>
        <p:txBody>
          <a:bodyPr/>
          <a:lstStyle/>
          <a:p>
            <a:r>
              <a:rPr lang="bn-BD" dirty="0" smtClean="0"/>
              <a:t>নামঃলাইলাতুন নাহার</a:t>
            </a:r>
          </a:p>
          <a:p>
            <a:r>
              <a:rPr lang="bn-BD" dirty="0" smtClean="0">
                <a:latin typeface="SutonnyMJ" pitchFamily="2" charset="0"/>
                <a:cs typeface="SutonnyMJ" pitchFamily="2" charset="0"/>
              </a:rPr>
              <a:t>পদবিঃসহকারি শিক্ষিকা (আকাঈদ ও ফিকহ )</a:t>
            </a:r>
          </a:p>
          <a:p>
            <a:r>
              <a:rPr lang="bn-BD" dirty="0" smtClean="0">
                <a:latin typeface="SutonnyMJ" pitchFamily="2" charset="0"/>
                <a:cs typeface="SutonnyMJ" pitchFamily="2" charset="0"/>
              </a:rPr>
              <a:t>রামপুর কাকচর বালিকা দাখিল মাদ্রাসা </a:t>
            </a:r>
          </a:p>
          <a:p>
            <a:r>
              <a:rPr lang="bn-BD" dirty="0" smtClean="0">
                <a:latin typeface="SutonnyMJ" pitchFamily="2" charset="0"/>
                <a:cs typeface="SutonnyMJ" pitchFamily="2" charset="0"/>
              </a:rPr>
              <a:t>ত্রিশাল,ময়মনসিং হ</a:t>
            </a:r>
            <a:endParaRPr lang="en-US" dirty="0"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blipFill>
            <a:blip r:embed="rId3"/>
            <a:tile tx="0" ty="0" sx="100000" sy="100000" flip="none" algn="tl"/>
          </a:blipFill>
        </p:spPr>
        <p:txBody>
          <a:bodyPr/>
          <a:lstStyle/>
          <a:p>
            <a:r>
              <a:rPr lang="bn-BD" dirty="0" smtClean="0"/>
              <a:t>পাঠঃপরিচিতি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blipFill>
            <a:blip r:embed="rId4"/>
            <a:tile tx="0" ty="0" sx="100000" sy="100000" flip="none" algn="tl"/>
          </a:blipFill>
        </p:spPr>
        <p:txBody>
          <a:bodyPr/>
          <a:lstStyle/>
          <a:p>
            <a:r>
              <a:rPr lang="bn-BD" dirty="0" smtClean="0"/>
              <a:t>শ্রেণিঃনবম</a:t>
            </a:r>
          </a:p>
          <a:p>
            <a:r>
              <a:rPr lang="bn-BD" dirty="0" smtClean="0"/>
              <a:t>বিষয়ঃ আকাঈদ ও ফিকহ</a:t>
            </a:r>
          </a:p>
          <a:p>
            <a:r>
              <a:rPr lang="bn-BD" dirty="0" smtClean="0"/>
              <a:t>অধ্যায়-তৃতীয়</a:t>
            </a:r>
          </a:p>
          <a:p>
            <a:r>
              <a:rPr lang="bn-BD" dirty="0" smtClean="0"/>
              <a:t>সময়-৪০ মিনিট</a:t>
            </a:r>
          </a:p>
          <a:p>
            <a:endParaRPr lang="bn-BD" dirty="0" smtClean="0"/>
          </a:p>
        </p:txBody>
      </p:sp>
    </p:spTree>
    <p:extLst>
      <p:ext uri="{BB962C8B-B14F-4D97-AF65-F5344CB8AC3E}">
        <p14:creationId xmlns:p14="http://schemas.microsoft.com/office/powerpoint/2010/main" val="7821839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20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9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4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9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4" dur="2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9" dur="20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4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9" dur="20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4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9" dur="2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4" dur="2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9" dur="2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  <p:bldP spid="4" grpId="0" build="p" animBg="1"/>
      <p:bldP spid="5" grpId="0" build="p" animBg="1"/>
      <p:bldP spid="6" grpId="0" build="p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 descr="C:\Users\DOEL\Desktop\zabbar-id-11\index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3338946"/>
            <a:ext cx="4641343" cy="3284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ight Arrow 3"/>
          <p:cNvSpPr/>
          <p:nvPr/>
        </p:nvSpPr>
        <p:spPr>
          <a:xfrm>
            <a:off x="3200400" y="4159829"/>
            <a:ext cx="1219200" cy="762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ight Arrow 8"/>
          <p:cNvSpPr/>
          <p:nvPr/>
        </p:nvSpPr>
        <p:spPr>
          <a:xfrm>
            <a:off x="2417691" y="1575442"/>
            <a:ext cx="1565418" cy="507898"/>
          </a:xfrm>
          <a:prstGeom prst="rightArrow">
            <a:avLst>
              <a:gd name="adj1" fmla="val 56355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2" descr="C:\Users\DOEL\Desktop\zabbar-id-11\image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027" y="304800"/>
            <a:ext cx="2762250" cy="25412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5" descr="C:\Users\DOEL\Desktop\zabbar-id-11\index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281" y="3419122"/>
            <a:ext cx="2986153" cy="28292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3" descr="C:\Users\DOEL\Desktop\zabbar-id-11\index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3366656"/>
            <a:ext cx="4641343" cy="3284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343281" y="6248400"/>
            <a:ext cx="2857119" cy="6096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dirty="0" smtClean="0"/>
              <a:t>ঘুষ 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4800" y="337784"/>
            <a:ext cx="4572000" cy="25835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17209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8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381000" y="609600"/>
            <a:ext cx="7315200" cy="4419600"/>
          </a:xfrm>
          <a:prstGeom prst="roundRect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16600" dirty="0" smtClean="0">
                <a:latin typeface="NikoshBAN" pitchFamily="2" charset="0"/>
                <a:cs typeface="NikoshBAN" pitchFamily="2" charset="0"/>
              </a:rPr>
              <a:t>সুদ-ঘুষ</a:t>
            </a:r>
            <a:endParaRPr lang="en-US" sz="166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24569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 rot="19768989">
            <a:off x="901260" y="295485"/>
            <a:ext cx="3869066" cy="1904059"/>
          </a:xfrm>
          <a:prstGeom prst="ellipse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শিখন ফল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85799" y="2527569"/>
            <a:ext cx="7315201" cy="1261884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১। সুদ-ঘুষ কী তা বলতে পারবে। </a:t>
            </a:r>
          </a:p>
          <a:p>
            <a:pPr algn="ctr"/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85799" y="3886200"/>
            <a:ext cx="7315201" cy="1077218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২।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সুদ-ঘুষ সম্পর্কে আল্লাহ ও নবী (সঃ) এর বাণী কী                                        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   </a:t>
            </a:r>
          </a:p>
          <a:p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          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তা বলতে পারবে।     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85799" y="5562600"/>
            <a:ext cx="7315201" cy="1077218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৩। সুদ-ঘষের কূফল সম্পর্কে বিশ্লেষণ করতে পারবে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।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   </a:t>
            </a:r>
          </a:p>
          <a:p>
            <a:pPr algn="ctr"/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26" name="Picture 2" descr="C:\Users\DOEL\Desktop\zabbar-id-11\animated_fruits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152400"/>
            <a:ext cx="3810000" cy="20025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522670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9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DOEL\Desktop\zabbar-id-11\2012-08-31-15-42-29-5040db656ca31-monl152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8999" y="761999"/>
            <a:ext cx="5791201" cy="1589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DOEL\Desktop\zabbar-id-11\index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3406919"/>
            <a:ext cx="3352800" cy="18508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DOEL\Desktop\zabbar-id-11\index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999" y="3562350"/>
            <a:ext cx="3297427" cy="1771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Users\DOEL\Desktop\zabbar-id-11\P1030379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761999"/>
            <a:ext cx="3297427" cy="13612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2288606" y="76200"/>
            <a:ext cx="42175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নিচের ছবিগুলো লক্ষ্য কর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80999" y="2419805"/>
            <a:ext cx="36576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সুদের টাকা নিয়ে খুশি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813009" y="2545847"/>
            <a:ext cx="34546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সুদ দিতে দিতে সর্বসান্ত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990600" y="5546375"/>
            <a:ext cx="28166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dirty="0" smtClean="0"/>
              <a:t>চুপি চুপি ঘুষ নিচ্ছে</a:t>
            </a:r>
            <a:endParaRPr lang="en-US" sz="2400" dirty="0"/>
          </a:p>
        </p:txBody>
      </p:sp>
      <p:sp>
        <p:nvSpPr>
          <p:cNvPr id="13" name="TextBox 12"/>
          <p:cNvSpPr txBox="1"/>
          <p:nvPr/>
        </p:nvSpPr>
        <p:spPr>
          <a:xfrm>
            <a:off x="5410200" y="5486400"/>
            <a:ext cx="2971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/>
              <a:t>ঘুষ নিয়ে হাজতে</a:t>
            </a:r>
            <a:endParaRPr lang="en-US" sz="2800" dirty="0"/>
          </a:p>
        </p:txBody>
      </p:sp>
      <p:sp>
        <p:nvSpPr>
          <p:cNvPr id="14" name="Right Arrow 13"/>
          <p:cNvSpPr/>
          <p:nvPr/>
        </p:nvSpPr>
        <p:spPr>
          <a:xfrm>
            <a:off x="3614636" y="1627547"/>
            <a:ext cx="1198373" cy="30999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ight Arrow 14"/>
          <p:cNvSpPr/>
          <p:nvPr/>
        </p:nvSpPr>
        <p:spPr>
          <a:xfrm>
            <a:off x="3807227" y="4332359"/>
            <a:ext cx="1562101" cy="4572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63893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5" dur="2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4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4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7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2" grpId="0"/>
      <p:bldP spid="13" grpId="0"/>
      <p:bldP spid="14" grpId="0" animBg="1"/>
      <p:bldP spid="1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3733800"/>
            <a:ext cx="9387680" cy="1107996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8900000" scaled="1"/>
            <a:tileRect/>
          </a:gradFill>
        </p:spPr>
        <p:txBody>
          <a:bodyPr wrap="square" rtlCol="0">
            <a:spAutoFit/>
          </a:bodyPr>
          <a:lstStyle/>
          <a:p>
            <a:pPr marL="1143000" indent="-1143000">
              <a:buFont typeface="Arial" pitchFamily="34" charset="0"/>
              <a:buChar char="•"/>
            </a:pPr>
            <a:r>
              <a:rPr lang="bn-BD" sz="6600" b="1" dirty="0" smtClean="0">
                <a:latin typeface="NikoshBAN" pitchFamily="2" charset="0"/>
                <a:cs typeface="NikoshBAN" pitchFamily="2" charset="0"/>
              </a:rPr>
              <a:t>সুদ-ঘুষ কোন ধরনের  কাজ?</a:t>
            </a:r>
            <a:endParaRPr lang="en-US" sz="66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4" descr="C:\Users\DOEL\Desktop\zabbar-id-11\18011313585738451111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1040" y="304800"/>
            <a:ext cx="3688160" cy="1444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5" descr="C:\Users\DOEL\Desktop\zabbar-id-11\index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6406" y="1781175"/>
            <a:ext cx="3297427" cy="1343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990600" y="5867400"/>
            <a:ext cx="7391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8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     সমাজ ও মানবতা বিরোধী কাজ।</a:t>
            </a:r>
            <a:endParaRPr lang="en-US" sz="4800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ight Arrow 6"/>
          <p:cNvSpPr/>
          <p:nvPr/>
        </p:nvSpPr>
        <p:spPr>
          <a:xfrm>
            <a:off x="152400" y="5867400"/>
            <a:ext cx="1752600" cy="685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উত্তরঃ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074" name="Picture 2" descr="C:\Users\DOEL\Desktop\zabbar-id-11\11c1titled-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329" y="95497"/>
            <a:ext cx="4570186" cy="32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-114300" y="2025897"/>
            <a:ext cx="48006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8000" dirty="0" smtClean="0">
                <a:latin typeface="NikoshBAN" pitchFamily="2" charset="0"/>
                <a:cs typeface="NikoshBAN" pitchFamily="2" charset="0"/>
              </a:rPr>
              <a:t> একক কাজঃ</a:t>
            </a:r>
            <a:endParaRPr lang="en-US" sz="80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31202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3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40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/>
      <p:bldP spid="7" grpId="0" animBg="1"/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DOEL\Desktop\zabbar-id-11\SUD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962401"/>
            <a:ext cx="8763000" cy="2795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0" y="253346"/>
            <a:ext cx="8763000" cy="39087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Wingdings" pitchFamily="2" charset="2"/>
              <a:buChar char="Ø"/>
            </a:pPr>
            <a:r>
              <a:rPr lang="bn-BD" sz="7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7200" dirty="0" smtClean="0">
                <a:latin typeface="NikoshBAN" pitchFamily="2" charset="0"/>
                <a:cs typeface="NikoshBAN" pitchFamily="2" charset="0"/>
              </a:rPr>
              <a:t>          </a:t>
            </a:r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যারা সুদ খায় তারা সেই ব্যক্তির 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    </a:t>
            </a:r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ন্যয় যাকে শয়তান স্পর্শ দ্বারা পাগল করে দেয়।(সূরা বাকারা) </a:t>
            </a:r>
          </a:p>
          <a:p>
            <a:pPr marL="571500" indent="-571500">
              <a:buFont typeface="Wingdings" pitchFamily="2" charset="2"/>
              <a:buChar char="Ø"/>
            </a:pPr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আল্লাহ সুদকে হারাম করেছেন।সূরা বাকারা,(আয়াত ২৮৭)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" name="Picture 2" descr="C:\Users\DOEL\Desktop\zabbar-id-11\index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0"/>
            <a:ext cx="2743200" cy="1476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013039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 tmFilter="0,0; .5, 1; 1, 1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66801" y="1600200"/>
            <a:ext cx="7315200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57250" indent="-857250">
              <a:buFont typeface="Arial" pitchFamily="34" charset="0"/>
              <a:buChar char="•"/>
            </a:pPr>
            <a:r>
              <a:rPr lang="bn-BD" sz="7200" b="1" dirty="0" smtClean="0">
                <a:latin typeface="NikoshBAN" pitchFamily="2" charset="0"/>
                <a:cs typeface="NikoshBAN" pitchFamily="2" charset="0"/>
              </a:rPr>
              <a:t>ঘুষ সম্পর্কে নবী সঃ এর বাণিঃ</a:t>
            </a:r>
          </a:p>
          <a:p>
            <a:pPr marL="571500" indent="-571500">
              <a:buFont typeface="Arial" pitchFamily="34" charset="0"/>
              <a:buChar char="•"/>
            </a:pP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ঘুষ প্রদানকারী ও গ্রহণকারীর 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উপর আল্লাহর গজব নাজিল হয়। (ইবনে মাজাহ )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349828" y="5638800"/>
            <a:ext cx="70006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800" b="1" dirty="0" smtClean="0">
                <a:latin typeface="NikoshBAN" pitchFamily="2" charset="0"/>
                <a:cs typeface="NikoshBAN" pitchFamily="2" charset="0"/>
              </a:rPr>
              <a:t>(সুদ অর্থ বৃদ্ধি,আর ঘুষ অর্থ উৎকোচ)</a:t>
            </a:r>
            <a:endParaRPr lang="en-US" sz="48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050" name="Picture 2" descr="C:\Users\DOEL\Desktop\zabbar-id-11\index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1657" y="112712"/>
            <a:ext cx="7381696" cy="16398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C:\Users\DOEL\Desktop\zabbar-id-11\image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1" y="1579852"/>
            <a:ext cx="1866900" cy="2400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765016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 tmFilter="0,0; .5, 1; 1, 1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245</TotalTime>
  <Words>256</Words>
  <Application>Microsoft Office PowerPoint</Application>
  <PresentationFormat>On-screen Show (4:3)</PresentationFormat>
  <Paragraphs>45</Paragraphs>
  <Slides>15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Office Theme</vt:lpstr>
      <vt:lpstr>স্বাগতম</vt:lpstr>
      <vt:lpstr>পরিচিতি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ধন্যবাদ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DOEL</dc:creator>
  <cp:lastModifiedBy>DOEL</cp:lastModifiedBy>
  <cp:revision>44</cp:revision>
  <dcterms:created xsi:type="dcterms:W3CDTF">2006-08-16T00:00:00Z</dcterms:created>
  <dcterms:modified xsi:type="dcterms:W3CDTF">2015-11-11T06:00:31Z</dcterms:modified>
</cp:coreProperties>
</file>