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94717" autoAdjust="0"/>
  </p:normalViewPr>
  <p:slideViewPr>
    <p:cSldViewPr>
      <p:cViewPr>
        <p:scale>
          <a:sx n="82" d="100"/>
          <a:sy n="82" d="100"/>
        </p:scale>
        <p:origin x="-336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D5B5E-6BB8-4309-9F10-3A8D0E027D7E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1D014-50C7-456E-B6F9-A4173B60E7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1D014-50C7-456E-B6F9-A4173B60E7C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1D014-50C7-456E-B6F9-A4173B60E7C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09600"/>
            <a:ext cx="2286000" cy="609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Agency FB" pitchFamily="34" charset="0"/>
                <a:cs typeface="NikoshBAN" pitchFamily="2" charset="0"/>
              </a:rPr>
              <a:t>স্বাগতম</a:t>
            </a:r>
            <a:endParaRPr lang="en-US" dirty="0">
              <a:latin typeface="Agency FB" pitchFamily="34" charset="0"/>
              <a:cs typeface="NikoshBAN" pitchFamily="2" charset="0"/>
            </a:endParaRPr>
          </a:p>
        </p:txBody>
      </p:sp>
      <p:pic>
        <p:nvPicPr>
          <p:cNvPr id="4" name="Content Placeholder 3" descr="1385369688_569869058_1-Pictures-of-Flower-bulbs-Gladiolus-Flower-600x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00200"/>
            <a:ext cx="6400800" cy="47702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8000"/>
          <a:ext cx="914400" cy="771525"/>
        </p:xfrm>
        <a:graphic>
          <a:graphicData uri="http://schemas.openxmlformats.org/presentationml/2006/ole">
            <p:oleObj spid="_x0000_s1028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1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27550" y="3308350"/>
          <a:ext cx="88900" cy="241300"/>
        </p:xfrm>
        <a:graphic>
          <a:graphicData uri="http://schemas.openxmlformats.org/presentationml/2006/ole">
            <p:oleObj spid="_x0000_s25604" name="Equation" r:id="rId4" imgW="88560" imgH="2412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52400" y="2743200"/>
            <a:ext cx="19812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সালোকসংশ্লেষণের জন্য প্রয়োজনীয় উপাদানসমুহ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2743200"/>
            <a:ext cx="11430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উৎপন্ন পদার্থসমুহ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3124200" y="2362200"/>
            <a:ext cx="2743200" cy="762000"/>
          </a:xfrm>
          <a:prstGeom prst="wedgeRectCallout">
            <a:avLst>
              <a:gd name="adj1" fmla="val -22903"/>
              <a:gd name="adj2" fmla="val 996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দলীয় কাজ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429000"/>
            <a:ext cx="6172200" cy="1295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সালোকসংশ্লেষণে কার্বন-ডাই অক্সাইড ও পানির ভূমিকা বিশ্লেষণ কর।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>
          <a:xfrm>
            <a:off x="2286000" y="1371600"/>
            <a:ext cx="3505200" cy="99060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  <a:cs typeface="NikoshBAN" pitchFamily="2" charset="0"/>
            </a:endParaRPr>
          </a:p>
        </p:txBody>
      </p:sp>
      <p:sp useBgFill="1">
        <p:nvSpPr>
          <p:cNvPr id="3" name="Rectangle 2"/>
          <p:cNvSpPr/>
          <p:nvPr/>
        </p:nvSpPr>
        <p:spPr>
          <a:xfrm>
            <a:off x="685800" y="2819400"/>
            <a:ext cx="6858000" cy="365760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১।সালোকসংশ্লেষণ প্রক্রিয়ার প্রধান স্থান কী ?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২।প্রক্রিয়াটির প্রয়োজনীয় উপাদানগুলো কি কি ?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৩। পাতার কোন অংশের মাধ্যমে উদ্ভিদ কার্বন-ডাই অক্সাইড গ্রহন করে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57200" y="1752600"/>
            <a:ext cx="2667000" cy="914400"/>
          </a:xfrm>
          <a:prstGeom prst="wedgeRectCallout">
            <a:avLst>
              <a:gd name="adj1" fmla="val -42114"/>
              <a:gd name="adj2" fmla="val 117672"/>
            </a:avLst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বাড়ীর কাজ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200400"/>
            <a:ext cx="7467600" cy="1600200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“আলো না থাকলে জীবের অস্তিত্ব কল্পনা করা যায় না”</a:t>
            </a:r>
          </a:p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উক্তটি বিশ্লেষন কর।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  <a:cs typeface="NikoshBAN" pitchFamily="2" charset="0"/>
            </a:endParaRPr>
          </a:p>
        </p:txBody>
      </p:sp>
      <p:pic>
        <p:nvPicPr>
          <p:cNvPr id="4" name="Picture 4" descr="C:\Program Files (x86)\Microsoft Office\MEDIA\CAGCAT10\j00903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685309" cy="277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72440o6n4px3o1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914400"/>
            <a:ext cx="5791200" cy="411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5334000"/>
            <a:ext cx="3810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971800" y="1295400"/>
            <a:ext cx="2971800" cy="792163"/>
          </a:xfr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bn-BD" dirty="0" smtClean="0">
                <a:latin typeface="Agency FB" pitchFamily="34" charset="0"/>
                <a:cs typeface="NikoshBAN" pitchFamily="2" charset="0"/>
              </a:rPr>
              <a:t>পরিচিতি</a:t>
            </a:r>
            <a:endParaRPr lang="en-US" dirty="0">
              <a:latin typeface="Agency FB" pitchFamily="34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09600" y="2667000"/>
            <a:ext cx="3657600" cy="2971800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bn-BD" sz="3600" dirty="0" smtClean="0">
                <a:latin typeface="Agency FB" pitchFamily="34" charset="0"/>
                <a:cs typeface="NikoshBAN" pitchFamily="2" charset="0"/>
              </a:rPr>
              <a:t>মোঃ মাহমুদুল হাসান</a:t>
            </a:r>
          </a:p>
          <a:p>
            <a:pPr>
              <a:buNone/>
            </a:pPr>
            <a:r>
              <a:rPr lang="bn-BD" sz="3600" dirty="0" smtClean="0">
                <a:latin typeface="Agency FB" pitchFamily="34" charset="0"/>
                <a:cs typeface="NikoshBAN" pitchFamily="2" charset="0"/>
              </a:rPr>
              <a:t>সহকারি শিক্ষক</a:t>
            </a:r>
          </a:p>
          <a:p>
            <a:pPr>
              <a:buNone/>
            </a:pPr>
            <a:r>
              <a:rPr lang="bn-BD" sz="3600" dirty="0" smtClean="0">
                <a:latin typeface="Agency FB" pitchFamily="34" charset="0"/>
                <a:cs typeface="NikoshBAN" pitchFamily="2" charset="0"/>
              </a:rPr>
              <a:t>কাশিডাঙ্গা উচ্চ বিদ্যালয়</a:t>
            </a:r>
          </a:p>
          <a:p>
            <a:pPr>
              <a:buNone/>
            </a:pPr>
            <a:r>
              <a:rPr lang="bn-BD" sz="3600" dirty="0" smtClean="0">
                <a:latin typeface="Agency FB" pitchFamily="34" charset="0"/>
                <a:cs typeface="NikoshBAN" pitchFamily="2" charset="0"/>
              </a:rPr>
              <a:t>বিরল,দিনাজপুর।</a:t>
            </a:r>
            <a:endParaRPr lang="en-US" sz="3600" dirty="0">
              <a:latin typeface="Agency FB" pitchFamily="34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029200" y="2743200"/>
            <a:ext cx="3810000" cy="2971800"/>
          </a:xfr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bn-BD" dirty="0" smtClean="0">
                <a:latin typeface="Agency FB" pitchFamily="34" charset="0"/>
                <a:cs typeface="NikoshBAN" pitchFamily="2" charset="0"/>
              </a:rPr>
              <a:t>বিষয়ঃজীববিজ্ঞান</a:t>
            </a:r>
          </a:p>
          <a:p>
            <a:pPr>
              <a:buNone/>
            </a:pPr>
            <a:r>
              <a:rPr lang="bn-BD" dirty="0" smtClean="0">
                <a:latin typeface="Agency FB" pitchFamily="34" charset="0"/>
                <a:cs typeface="NikoshBAN" pitchFamily="2" charset="0"/>
              </a:rPr>
              <a:t>অধ্যায়ঃচতুর্থ (জীবনী শক্তি)</a:t>
            </a:r>
          </a:p>
          <a:p>
            <a:pPr>
              <a:buNone/>
            </a:pPr>
            <a:r>
              <a:rPr lang="bn-BD" dirty="0" smtClean="0">
                <a:latin typeface="Agency FB" pitchFamily="34" charset="0"/>
                <a:cs typeface="NikoshBAN" pitchFamily="2" charset="0"/>
              </a:rPr>
              <a:t>সময়ঃ৪০ মিনিট</a:t>
            </a:r>
          </a:p>
          <a:p>
            <a:pPr>
              <a:buNone/>
            </a:pPr>
            <a:endParaRPr lang="en-US" dirty="0">
              <a:latin typeface="Agency FB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219200"/>
            <a:ext cx="3886200" cy="3555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5181600"/>
            <a:ext cx="1447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Agency FB" pitchFamily="34" charset="0"/>
                <a:cs typeface="NikoshBAN" pitchFamily="2" charset="0"/>
              </a:rPr>
              <a:t>শক্তি</a:t>
            </a:r>
            <a:endParaRPr lang="en-US" sz="3600" dirty="0">
              <a:latin typeface="Agency FB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57467"/>
            <a:ext cx="5715000" cy="3619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5486400"/>
            <a:ext cx="2590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Agency FB" pitchFamily="34" charset="0"/>
                <a:cs typeface="NikoshBAN" pitchFamily="2" charset="0"/>
              </a:rPr>
              <a:t>খাবার</a:t>
            </a:r>
            <a:endParaRPr lang="en-US" sz="3600" dirty="0">
              <a:latin typeface="Agency FB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83905"/>
            <a:ext cx="6400799" cy="39152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66800" y="1295400"/>
            <a:ext cx="6705600" cy="1676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6350"/>
          <a:effectLst>
            <a:glow rad="1016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সালোকসংশ্লেষণ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1524000"/>
            <a:ext cx="7162800" cy="487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১।সালোকসংশ্লেষণ কী তা বলতে পারবে।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২।সালোকসংশ্লেষণ এর উপাদানগুলো চিহ্নিত করতে পারবে।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৩।প্রক্রিয়াটি বর্ণনা করতে পারবে।</a:t>
            </a:r>
          </a:p>
          <a:p>
            <a:endParaRPr lang="en-US" sz="3200" dirty="0">
              <a:latin typeface="Agency FB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495800"/>
            <a:ext cx="6318738" cy="2133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1000" y="533400"/>
            <a:ext cx="6400800" cy="3429000"/>
            <a:chOff x="457200" y="762000"/>
            <a:chExt cx="5105400" cy="3284477"/>
          </a:xfrm>
        </p:grpSpPr>
        <p:pic>
          <p:nvPicPr>
            <p:cNvPr id="5" name="Picture 4" descr="scheme-photosynthesis-vector-illustration-34345082.jpg"/>
            <p:cNvPicPr>
              <a:picLocks noChangeAspect="1"/>
            </p:cNvPicPr>
            <p:nvPr/>
          </p:nvPicPr>
          <p:blipFill>
            <a:blip r:embed="rId3"/>
            <a:srcRect b="6250"/>
            <a:stretch>
              <a:fillRect/>
            </a:stretch>
          </p:blipFill>
          <p:spPr>
            <a:xfrm>
              <a:off x="2286000" y="762000"/>
              <a:ext cx="3276600" cy="3284477"/>
            </a:xfrm>
            <a:prstGeom prst="rect">
              <a:avLst/>
            </a:prstGeom>
          </p:spPr>
        </p:pic>
        <p:sp>
          <p:nvSpPr>
            <p:cNvPr id="9" name="Oval Callout 8"/>
            <p:cNvSpPr/>
            <p:nvPr/>
          </p:nvSpPr>
          <p:spPr>
            <a:xfrm>
              <a:off x="457200" y="2362200"/>
              <a:ext cx="1447800" cy="1447800"/>
            </a:xfrm>
            <a:prstGeom prst="wedgeEllipseCallout">
              <a:avLst>
                <a:gd name="adj1" fmla="val 172450"/>
                <a:gd name="adj2" fmla="val -73404"/>
              </a:avLst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Agency FB" pitchFamily="34" charset="0"/>
                  <a:cs typeface="NikoshBAN" pitchFamily="2" charset="0"/>
                </a:rPr>
                <a:t>ক্লোরোফিল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5334000" cy="3200400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981200" y="4953000"/>
            <a:ext cx="48006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ব্যাবহৃত উপাদানগুলো লক্ষ্য 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itchFamily="34" charset="0"/>
                <a:cs typeface="NikoshBAN" pitchFamily="2" charset="0"/>
              </a:rPr>
              <a:t>…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Agency FB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124</Words>
  <Application>Microsoft Office PowerPoint</Application>
  <PresentationFormat>On-screen Show (4:3)</PresentationFormat>
  <Paragraphs>32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Packager Shell Object</vt:lpstr>
      <vt:lpstr>Equation</vt:lpstr>
      <vt:lpstr>স্বাগতম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labpc1</dc:creator>
  <cp:lastModifiedBy>labpc1</cp:lastModifiedBy>
  <cp:revision>53</cp:revision>
  <dcterms:created xsi:type="dcterms:W3CDTF">2006-08-16T00:00:00Z</dcterms:created>
  <dcterms:modified xsi:type="dcterms:W3CDTF">2015-11-12T08:22:20Z</dcterms:modified>
</cp:coreProperties>
</file>