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8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8" d="100"/>
        <a:sy n="5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A9C5F-D1AF-454D-A553-3FD5865C8EB8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F0712-A344-45E5-BFCA-5E7E3A80C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7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F0712-A344-45E5-BFCA-5E7E3A80CD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22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Shonar Bangla" pitchFamily="34" charset="0"/>
                <a:cs typeface="Shonar Bangla" pitchFamily="34" charset="0"/>
              </a:rPr>
              <a:t>বাংলাদেশ</a:t>
            </a:r>
            <a:r>
              <a:rPr lang="bn-BD" baseline="0" dirty="0" smtClean="0">
                <a:latin typeface="Shonar Bangla" pitchFamily="34" charset="0"/>
                <a:cs typeface="Shonar Bangla" pitchFamily="34" charset="0"/>
              </a:rPr>
              <a:t> ব্যাংক</a:t>
            </a:r>
            <a:endParaRPr lang="en-US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F0712-A344-45E5-BFCA-5E7E3A80CD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03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F0712-A344-45E5-BFCA-5E7E3A80CD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08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টেক্স</a:t>
            </a:r>
            <a:r>
              <a:rPr lang="bn-BD" baseline="0" dirty="0" smtClean="0"/>
              <a:t> বই এর সাহায্যে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F0712-A344-45E5-BFCA-5E7E3A80CD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84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উপরের ছক</a:t>
            </a:r>
            <a:r>
              <a:rPr lang="bn-BD" baseline="0" dirty="0" smtClean="0"/>
              <a:t> টি পূরন করে খাতায় লিখে আনবে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F0712-A344-45E5-BFCA-5E7E3A80CD9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12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sz="6000" dirty="0" smtClean="0"/>
              <a:t>ধন্যবাদ</a:t>
            </a:r>
            <a:endParaRPr lang="en-US" sz="6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F0712-A344-45E5-BFCA-5E7E3A80CD9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9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5181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n-BD" sz="8000" b="1" dirty="0" smtClean="0">
                <a:latin typeface="Shonar Bangla" pitchFamily="34" charset="0"/>
                <a:cs typeface="Shonar Bangla" pitchFamily="34" charset="0"/>
              </a:rPr>
              <a:t>স্বাগতম</a:t>
            </a:r>
            <a:endParaRPr lang="en-US" sz="8000" b="1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"/>
            <a:ext cx="7391400" cy="366712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3036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normAutofit/>
          </a:bodyPr>
          <a:lstStyle/>
          <a:p>
            <a:r>
              <a:rPr lang="bn-BD" sz="5400" b="1" dirty="0"/>
              <a:t>টেক্স বই এর সাহায্যে 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68451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6000" b="1" dirty="0" smtClean="0"/>
              <a:t>দলীয় কাজ</a:t>
            </a:r>
            <a:endParaRPr lang="en-US" sz="6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600200"/>
            <a:ext cx="8305800" cy="4525963"/>
          </a:xfrm>
        </p:spPr>
        <p:txBody>
          <a:bodyPr>
            <a:normAutofit/>
          </a:bodyPr>
          <a:lstStyle/>
          <a:p>
            <a:r>
              <a:rPr lang="bn-BD" sz="5400" dirty="0" smtClean="0"/>
              <a:t>বাংলাদেশের ১০ টি বেসরকারি ব্যাংকের নাম লেখ ।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7911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b="1" dirty="0" smtClean="0"/>
              <a:t>বাড়ির কাজ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458200" cy="3200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n-BD" dirty="0" smtClean="0"/>
              <a:t>   </a:t>
            </a:r>
            <a:r>
              <a:rPr lang="bn-BD" sz="3600" dirty="0" smtClean="0"/>
              <a:t>সরকারি ব্যাংক           বেসরকারি ব্যাংক</a:t>
            </a:r>
          </a:p>
          <a:p>
            <a:pPr marL="0" indent="0">
              <a:buNone/>
            </a:pPr>
            <a:r>
              <a:rPr lang="bn-BD" sz="3600" dirty="0" smtClean="0"/>
              <a:t>১।                        ১।</a:t>
            </a:r>
          </a:p>
          <a:p>
            <a:pPr marL="0" indent="0">
              <a:buNone/>
            </a:pPr>
            <a:r>
              <a:rPr lang="bn-BD" sz="3600" dirty="0" smtClean="0"/>
              <a:t>২।                        ২।</a:t>
            </a:r>
          </a:p>
          <a:p>
            <a:pPr marL="0" indent="0">
              <a:buNone/>
            </a:pPr>
            <a:r>
              <a:rPr lang="bn-BD" sz="3600" dirty="0" smtClean="0"/>
              <a:t>৩।                        ৩।</a:t>
            </a:r>
          </a:p>
          <a:p>
            <a:pPr marL="0" indent="0">
              <a:buNone/>
            </a:pPr>
            <a:r>
              <a:rPr lang="bn-BD" sz="3600" dirty="0" smtClean="0"/>
              <a:t>৪।                        ৪।</a:t>
            </a:r>
            <a:endParaRPr lang="en-US" sz="3600" dirty="0"/>
          </a:p>
        </p:txBody>
      </p:sp>
      <p:cxnSp>
        <p:nvCxnSpPr>
          <p:cNvPr id="6" name="Straight Connector 5"/>
          <p:cNvCxnSpPr>
            <a:endCxn id="3" idx="2"/>
          </p:cNvCxnSpPr>
          <p:nvPr/>
        </p:nvCxnSpPr>
        <p:spPr>
          <a:xfrm>
            <a:off x="4686300" y="1524000"/>
            <a:ext cx="0" cy="32766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2209800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5029200"/>
            <a:ext cx="899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b="1" dirty="0"/>
              <a:t>উপরের ছক টি পূরন করে খাতায় লিখে আনবে</a:t>
            </a:r>
            <a:endParaRPr lang="en-US" sz="3600" b="1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533400" y="1524000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991600" y="1524000"/>
            <a:ext cx="0" cy="32766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3400" y="1524000"/>
            <a:ext cx="0" cy="32766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33400" y="4800601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83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8763000" cy="4495800"/>
          </a:xfrm>
        </p:spPr>
      </p:pic>
      <p:sp>
        <p:nvSpPr>
          <p:cNvPr id="6" name="Rectangle 5"/>
          <p:cNvSpPr/>
          <p:nvPr/>
        </p:nvSpPr>
        <p:spPr>
          <a:xfrm>
            <a:off x="1066801" y="4876800"/>
            <a:ext cx="70865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b="1" dirty="0"/>
              <a:t>ধন্যবাদ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76513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6000" b="1" dirty="0" smtClean="0">
                <a:latin typeface="Shonar Bangla" pitchFamily="34" charset="0"/>
                <a:cs typeface="Shonar Bangla" pitchFamily="34" charset="0"/>
              </a:rPr>
              <a:t>শিক্ষক পরিচিতি</a:t>
            </a:r>
            <a:endParaRPr lang="en-US" sz="6000" b="1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2600"/>
            <a:ext cx="3048000" cy="406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200400" y="1600200"/>
            <a:ext cx="5943600" cy="4525963"/>
          </a:xfrm>
        </p:spPr>
        <p:txBody>
          <a:bodyPr>
            <a:noAutofit/>
          </a:bodyPr>
          <a:lstStyle/>
          <a:p>
            <a:r>
              <a:rPr lang="bn-BD" sz="5400" dirty="0" smtClean="0">
                <a:latin typeface="Shonar Bangla" pitchFamily="34" charset="0"/>
                <a:cs typeface="Shonar Bangla" pitchFamily="34" charset="0"/>
              </a:rPr>
              <a:t>মোঃ মোফাজ্জল হোসেন,</a:t>
            </a:r>
          </a:p>
          <a:p>
            <a:r>
              <a:rPr lang="bn-BD" sz="5400" dirty="0" smtClean="0">
                <a:latin typeface="Shonar Bangla" pitchFamily="34" charset="0"/>
                <a:cs typeface="Shonar Bangla" pitchFamily="34" charset="0"/>
              </a:rPr>
              <a:t>সিনিয়র সহকারি শিক্ষক,</a:t>
            </a:r>
          </a:p>
          <a:p>
            <a:r>
              <a:rPr lang="bn-BD" sz="5400" dirty="0" smtClean="0">
                <a:latin typeface="Shonar Bangla" pitchFamily="34" charset="0"/>
                <a:cs typeface="Shonar Bangla" pitchFamily="34" charset="0"/>
              </a:rPr>
              <a:t>কে</a:t>
            </a:r>
            <a:r>
              <a:rPr lang="en-US" sz="5400" dirty="0" smtClean="0">
                <a:latin typeface="Shonar Bangla" pitchFamily="34" charset="0"/>
                <a:cs typeface="Shonar Bangla" pitchFamily="34" charset="0"/>
              </a:rPr>
              <a:t>.</a:t>
            </a:r>
            <a:r>
              <a:rPr lang="bn-BD" sz="5400" dirty="0" smtClean="0">
                <a:latin typeface="Shonar Bangla" pitchFamily="34" charset="0"/>
                <a:cs typeface="Shonar Bangla" pitchFamily="34" charset="0"/>
              </a:rPr>
              <a:t>ডি</a:t>
            </a:r>
            <a:r>
              <a:rPr lang="en-US" sz="5400" dirty="0" smtClean="0">
                <a:latin typeface="Shonar Bangla" pitchFamily="34" charset="0"/>
                <a:cs typeface="Shonar Bangla" pitchFamily="34" charset="0"/>
              </a:rPr>
              <a:t>.</a:t>
            </a:r>
            <a:r>
              <a:rPr lang="bn-BD" sz="5400" dirty="0" smtClean="0">
                <a:latin typeface="Shonar Bangla" pitchFamily="34" charset="0"/>
                <a:cs typeface="Shonar Bangla" pitchFamily="34" charset="0"/>
              </a:rPr>
              <a:t>ডি</a:t>
            </a:r>
            <a:r>
              <a:rPr lang="en-US" sz="5400" dirty="0" smtClean="0">
                <a:latin typeface="Shonar Bangla" pitchFamily="34" charset="0"/>
                <a:cs typeface="Shonar Bangla" pitchFamily="34" charset="0"/>
              </a:rPr>
              <a:t>.</a:t>
            </a:r>
            <a:r>
              <a:rPr lang="bn-BD" sz="5400" dirty="0" smtClean="0">
                <a:latin typeface="Shonar Bangla" pitchFamily="34" charset="0"/>
                <a:cs typeface="Shonar Bangla" pitchFamily="34" charset="0"/>
              </a:rPr>
              <a:t>এ</a:t>
            </a:r>
            <a:r>
              <a:rPr lang="en-US" sz="5400" dirty="0" smtClean="0">
                <a:latin typeface="Shonar Bangla" pitchFamily="34" charset="0"/>
                <a:cs typeface="Shonar Bangla" pitchFamily="34" charset="0"/>
              </a:rPr>
              <a:t>.</a:t>
            </a:r>
            <a:r>
              <a:rPr lang="bn-BD" sz="5400" dirty="0" smtClean="0">
                <a:latin typeface="Shonar Bangla" pitchFamily="34" charset="0"/>
                <a:cs typeface="Shonar Bangla" pitchFamily="34" charset="0"/>
              </a:rPr>
              <a:t>উচ্চ বিদ্যালয়,</a:t>
            </a:r>
          </a:p>
          <a:p>
            <a:r>
              <a:rPr lang="bn-BD" sz="5400" dirty="0" smtClean="0">
                <a:latin typeface="Shonar Bangla" pitchFamily="34" charset="0"/>
                <a:cs typeface="Shonar Bangla" pitchFamily="34" charset="0"/>
              </a:rPr>
              <a:t>মাদারিপুর ।</a:t>
            </a:r>
            <a:endParaRPr lang="en-US" sz="5400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19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6000" b="1" dirty="0" smtClean="0">
                <a:latin typeface="Shonar Bangla" pitchFamily="34" charset="0"/>
                <a:cs typeface="Shonar Bangla" pitchFamily="34" charset="0"/>
              </a:rPr>
              <a:t>পাঠ পরিচিতি</a:t>
            </a:r>
            <a:endParaRPr lang="en-US" sz="6000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7620000" cy="4525963"/>
          </a:xfrm>
        </p:spPr>
        <p:txBody>
          <a:bodyPr>
            <a:noAutofit/>
          </a:bodyPr>
          <a:lstStyle/>
          <a:p>
            <a:r>
              <a:rPr lang="bn-BD" sz="6000" b="1" dirty="0" smtClean="0">
                <a:latin typeface="Shonar Bangla" pitchFamily="34" charset="0"/>
                <a:cs typeface="Shonar Bangla" pitchFamily="34" charset="0"/>
              </a:rPr>
              <a:t>নবম-শ্রেণী</a:t>
            </a:r>
          </a:p>
          <a:p>
            <a:r>
              <a:rPr lang="bn-BD" sz="5400" b="1" dirty="0" smtClean="0">
                <a:latin typeface="Shonar Bangla" pitchFamily="34" charset="0"/>
                <a:cs typeface="Shonar Bangla" pitchFamily="34" charset="0"/>
              </a:rPr>
              <a:t>বিষয়-ফিন্যাংস  ও ব্যাংকিং</a:t>
            </a:r>
          </a:p>
          <a:p>
            <a:pPr marL="0" indent="0">
              <a:buNone/>
            </a:pPr>
            <a:r>
              <a:rPr lang="bn-BD" sz="54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5400" b="1" dirty="0" smtClean="0">
                <a:latin typeface="Shonar Bangla" pitchFamily="34" charset="0"/>
                <a:cs typeface="Shonar Bangla" pitchFamily="34" charset="0"/>
              </a:rPr>
              <a:t>  অধ্যয়-   ৭ ম</a:t>
            </a:r>
          </a:p>
          <a:p>
            <a:pPr marL="0" indent="0">
              <a:buNone/>
            </a:pPr>
            <a:r>
              <a:rPr lang="bn-BD" sz="54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5400" b="1" dirty="0" smtClean="0">
                <a:latin typeface="Shonar Bangla" pitchFamily="34" charset="0"/>
                <a:cs typeface="Shonar Bangla" pitchFamily="34" charset="0"/>
              </a:rPr>
              <a:t>  সময়-  ৪৫  মিনিট</a:t>
            </a:r>
            <a:endParaRPr lang="en-US" sz="5400" b="1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50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8991600" cy="5105400"/>
          </a:xfrm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1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1"/>
            <a:ext cx="8077200" cy="54864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Rectangle 5"/>
          <p:cNvSpPr/>
          <p:nvPr/>
        </p:nvSpPr>
        <p:spPr>
          <a:xfrm>
            <a:off x="2286001" y="6096000"/>
            <a:ext cx="449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5400" b="1" dirty="0">
                <a:solidFill>
                  <a:prstClr val="black"/>
                </a:solidFill>
                <a:latin typeface="Shonar Bangla" pitchFamily="34" charset="0"/>
                <a:cs typeface="Shonar Bangla" pitchFamily="34" charset="0"/>
              </a:rPr>
              <a:t>বাংলাদেশ ব্যাংক</a:t>
            </a:r>
            <a:endParaRPr lang="en-US" sz="5400" b="1" dirty="0">
              <a:solidFill>
                <a:prstClr val="black"/>
              </a:solidFill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5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"/>
            <a:ext cx="8458200" cy="59494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 8"/>
          <p:cNvSpPr/>
          <p:nvPr/>
        </p:nvSpPr>
        <p:spPr>
          <a:xfrm>
            <a:off x="1752600" y="6324600"/>
            <a:ext cx="533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5400" b="1" dirty="0">
                <a:latin typeface="Shonar Bangla" pitchFamily="34" charset="0"/>
                <a:cs typeface="Shonar Bangla" pitchFamily="34" charset="0"/>
              </a:rPr>
              <a:t>ইসলামি ব্যাংক</a:t>
            </a:r>
            <a:endParaRPr lang="en-US" sz="5400" b="1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8600"/>
            <a:ext cx="8915399" cy="678179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8819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8991600" cy="38100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bn-BD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Shonar Bangla" pitchFamily="34" charset="0"/>
                <a:cs typeface="Shonar Bangla" pitchFamily="34" charset="0"/>
              </a:rPr>
              <a:t>তা হলে এসো আজ আমরা শিখব—”</a:t>
            </a:r>
            <a:r>
              <a:rPr lang="bn-BD" sz="66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Shonar Bangla" pitchFamily="34" charset="0"/>
                <a:cs typeface="Shonar Bangla" pitchFamily="34" charset="0"/>
              </a:rPr>
              <a:t>ব্যাংক ও তার প্রকারভেদ</a:t>
            </a:r>
            <a:r>
              <a:rPr lang="bn-BD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Shonar Bangla" pitchFamily="34" charset="0"/>
                <a:cs typeface="Shonar Bangla" pitchFamily="34" charset="0"/>
              </a:rPr>
              <a:t>”</a:t>
            </a:r>
            <a:endParaRPr lang="en-US" sz="6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45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83362"/>
          </a:xfrm>
        </p:spPr>
        <p:txBody>
          <a:bodyPr>
            <a:noAutofit/>
          </a:bodyPr>
          <a:lstStyle/>
          <a:p>
            <a:pPr algn="l"/>
            <a:r>
              <a:rPr lang="bn-BD" sz="4800" b="1" dirty="0" smtClean="0">
                <a:latin typeface="Shonar Bangla" pitchFamily="34" charset="0"/>
                <a:cs typeface="Shonar Bangla" pitchFamily="34" charset="0"/>
              </a:rPr>
              <a:t>এ পাঠ  শেষে শিক্ষার্থীরা যা জানতে পারবে-</a:t>
            </a:r>
            <a:br>
              <a:rPr lang="bn-BD" sz="4800" b="1" dirty="0" smtClean="0">
                <a:latin typeface="Shonar Bangla" pitchFamily="34" charset="0"/>
                <a:cs typeface="Shonar Bangla" pitchFamily="34" charset="0"/>
              </a:rPr>
            </a:br>
            <a:r>
              <a:rPr lang="bn-BD" sz="48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800" b="1" dirty="0" smtClean="0">
                <a:latin typeface="Shonar Bangla" pitchFamily="34" charset="0"/>
                <a:cs typeface="Shonar Bangla" pitchFamily="34" charset="0"/>
              </a:rPr>
              <a:t>  ১। ব্যাংক ,ব্যাংকার ও মক্কেল কি তা বলতে পারবে,</a:t>
            </a:r>
            <a:br>
              <a:rPr lang="bn-BD" sz="4800" b="1" dirty="0" smtClean="0">
                <a:latin typeface="Shonar Bangla" pitchFamily="34" charset="0"/>
                <a:cs typeface="Shonar Bangla" pitchFamily="34" charset="0"/>
              </a:rPr>
            </a:br>
            <a:r>
              <a:rPr lang="bn-BD" sz="48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800" b="1" dirty="0" smtClean="0">
                <a:latin typeface="Shonar Bangla" pitchFamily="34" charset="0"/>
                <a:cs typeface="Shonar Bangla" pitchFamily="34" charset="0"/>
              </a:rPr>
              <a:t>  ২।</a:t>
            </a:r>
            <a:r>
              <a:rPr lang="bn-BD" sz="4800" b="1" dirty="0">
                <a:latin typeface="Shonar Bangla" pitchFamily="34" charset="0"/>
                <a:cs typeface="Shonar Bangla" pitchFamily="34" charset="0"/>
              </a:rPr>
              <a:t> ব্যাংক ,ব্যাংকার ও মক্কেল কি তা </a:t>
            </a:r>
            <a:r>
              <a:rPr lang="bn-BD" sz="4800" b="1" dirty="0" smtClean="0">
                <a:latin typeface="Shonar Bangla" pitchFamily="34" charset="0"/>
                <a:cs typeface="Shonar Bangla" pitchFamily="34" charset="0"/>
              </a:rPr>
              <a:t>লিখতে </a:t>
            </a:r>
            <a:r>
              <a:rPr lang="bn-BD" sz="4800" b="1" dirty="0">
                <a:latin typeface="Shonar Bangla" pitchFamily="34" charset="0"/>
                <a:cs typeface="Shonar Bangla" pitchFamily="34" charset="0"/>
              </a:rPr>
              <a:t>পারবে</a:t>
            </a:r>
            <a:r>
              <a:rPr lang="bn-BD" sz="4800" b="1" dirty="0" smtClean="0">
                <a:latin typeface="Shonar Bangla" pitchFamily="34" charset="0"/>
                <a:cs typeface="Shonar Bangla" pitchFamily="34" charset="0"/>
              </a:rPr>
              <a:t>,</a:t>
            </a:r>
            <a:br>
              <a:rPr lang="bn-BD" sz="4800" b="1" dirty="0" smtClean="0">
                <a:latin typeface="Shonar Bangla" pitchFamily="34" charset="0"/>
                <a:cs typeface="Shonar Bangla" pitchFamily="34" charset="0"/>
              </a:rPr>
            </a:br>
            <a:r>
              <a:rPr lang="bn-BD" sz="4800" b="1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bn-BD" sz="4800" b="1" dirty="0" smtClean="0">
                <a:latin typeface="Shonar Bangla" pitchFamily="34" charset="0"/>
                <a:cs typeface="Shonar Bangla" pitchFamily="34" charset="0"/>
              </a:rPr>
              <a:t>  ৩। ব্যাংক ব্যবসায়ের শ্রেণী বিভাজন বর্ণনা করতে পারবে ।</a:t>
            </a:r>
            <a:r>
              <a:rPr lang="bn-BD" sz="4800" dirty="0" smtClean="0">
                <a:latin typeface="Shonar Bangla" pitchFamily="34" charset="0"/>
                <a:cs typeface="Shonar Bangla" pitchFamily="34" charset="0"/>
              </a:rPr>
              <a:t/>
            </a:r>
            <a:br>
              <a:rPr lang="bn-BD" sz="4800" dirty="0" smtClean="0">
                <a:latin typeface="Shonar Bangla" pitchFamily="34" charset="0"/>
                <a:cs typeface="Shonar Bangla" pitchFamily="34" charset="0"/>
              </a:rPr>
            </a:b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8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128</Words>
  <Application>Microsoft Office PowerPoint</Application>
  <PresentationFormat>On-screen Show (4:3)</PresentationFormat>
  <Paragraphs>36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শিক্ষক পরিচিতি</vt:lpstr>
      <vt:lpstr>পাঠ পরিচিতি</vt:lpstr>
      <vt:lpstr>PowerPoint Presentation</vt:lpstr>
      <vt:lpstr>PowerPoint Presentation</vt:lpstr>
      <vt:lpstr>PowerPoint Presentation</vt:lpstr>
      <vt:lpstr>PowerPoint Presentation</vt:lpstr>
      <vt:lpstr>তা হলে এসো আজ আমরা শিখব—”ব্যাংক ও তার প্রকারভেদ”</vt:lpstr>
      <vt:lpstr>এ পাঠ  শেষে শিক্ষার্থীরা যা জানতে পারবে-    ১। ব্যাংক ,ব্যাংকার ও মক্কেল কি তা বলতে পারবে,    ২। ব্যাংক ,ব্যাংকার ও মক্কেল কি তা লিখতে পারবে,    ৩। ব্যাংক ব্যবসায়ের শ্রেণী বিভাজন বর্ণনা করতে পারবে । </vt:lpstr>
      <vt:lpstr>টেক্স বই এর সাহায্যে </vt:lpstr>
      <vt:lpstr>দলীয় কাজ</vt:lpstr>
      <vt:lpstr>বাড়ির কাজ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19</cp:revision>
  <dcterms:created xsi:type="dcterms:W3CDTF">2006-08-16T00:00:00Z</dcterms:created>
  <dcterms:modified xsi:type="dcterms:W3CDTF">2015-11-14T04:02:19Z</dcterms:modified>
</cp:coreProperties>
</file>