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69" autoAdjust="0"/>
  </p:normalViewPr>
  <p:slideViewPr>
    <p:cSldViewPr snapToGrid="0">
      <p:cViewPr varScale="1">
        <p:scale>
          <a:sx n="76" d="100"/>
          <a:sy n="76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730193-E571-41A1-893B-C0A15A21535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0"/>
      <dgm:spPr/>
    </dgm:pt>
    <dgm:pt modelId="{EC48399F-038A-453F-98F3-D94EB599F19B}" type="pres">
      <dgm:prSet presAssocID="{7A730193-E571-41A1-893B-C0A15A215352}" presName="compositeShape" presStyleCnt="0">
        <dgm:presLayoutVars>
          <dgm:dir/>
          <dgm:resizeHandles/>
        </dgm:presLayoutVars>
      </dgm:prSet>
      <dgm:spPr/>
    </dgm:pt>
  </dgm:ptLst>
  <dgm:cxnLst>
    <dgm:cxn modelId="{35793ECA-DCD9-4F56-B3A8-B599FAB5C5BD}" type="presOf" srcId="{7A730193-E571-41A1-893B-C0A15A215352}" destId="{EC48399F-038A-453F-98F3-D94EB599F19B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BB7835-8EBA-4F31-A647-3EA09E9C78E9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A0CF92-71FE-43E1-99E5-DD9F32CF88D7}">
      <dgm:prSet phldrT="[Text]" custT="1"/>
      <dgm:spPr/>
      <dgm:t>
        <a:bodyPr/>
        <a:lstStyle/>
        <a:p>
          <a:r>
            <a:rPr lang="bn-IN" sz="660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সবা</a:t>
          </a:r>
          <a:r>
            <a:rPr lang="bn-IN" sz="6600" dirty="0" smtClean="0">
              <a:solidFill>
                <a:srgbClr val="0000CC"/>
              </a:solidFill>
            </a:rPr>
            <a:t> </a:t>
          </a:r>
          <a:endParaRPr lang="en-US" sz="6600" dirty="0">
            <a:solidFill>
              <a:srgbClr val="0000CC"/>
            </a:solidFill>
          </a:endParaRPr>
        </a:p>
      </dgm:t>
    </dgm:pt>
    <dgm:pt modelId="{34D15EFE-7EEC-4E7A-97D1-D1F585DF001E}" type="parTrans" cxnId="{F10E47B8-6B4A-4AD7-92A8-4690E8A0EE4A}">
      <dgm:prSet/>
      <dgm:spPr/>
      <dgm:t>
        <a:bodyPr/>
        <a:lstStyle/>
        <a:p>
          <a:endParaRPr lang="en-US"/>
        </a:p>
      </dgm:t>
    </dgm:pt>
    <dgm:pt modelId="{BB97140E-E83C-4F0B-A7C8-72A21AEF1346}" type="sibTrans" cxnId="{F10E47B8-6B4A-4AD7-92A8-4690E8A0EE4A}">
      <dgm:prSet/>
      <dgm:spPr/>
      <dgm:t>
        <a:bodyPr/>
        <a:lstStyle/>
        <a:p>
          <a:endParaRPr lang="en-US"/>
        </a:p>
      </dgm:t>
    </dgm:pt>
    <dgm:pt modelId="{1A7C633D-24E9-4114-838B-988D309528A5}">
      <dgm:prSet phldrT="[Text]" custT="1"/>
      <dgm:spPr/>
      <dgm:t>
        <a:bodyPr/>
        <a:lstStyle/>
        <a:p>
          <a:r>
            <a:rPr lang="bn-IN" sz="6000" dirty="0" smtClean="0">
              <a:solidFill>
                <a:srgbClr val="0000CC"/>
              </a:solidFill>
            </a:rPr>
            <a:t>ই </a:t>
          </a:r>
          <a:endParaRPr lang="en-US" sz="6000" dirty="0">
            <a:solidFill>
              <a:srgbClr val="0000CC"/>
            </a:solidFill>
          </a:endParaRPr>
        </a:p>
      </dgm:t>
    </dgm:pt>
    <dgm:pt modelId="{ECEC640F-A24D-4F22-9731-D094ABEC78D2}" type="parTrans" cxnId="{D124BA94-6DAF-4444-96FB-1582318A2858}">
      <dgm:prSet/>
      <dgm:spPr/>
      <dgm:t>
        <a:bodyPr/>
        <a:lstStyle/>
        <a:p>
          <a:endParaRPr lang="en-US"/>
        </a:p>
      </dgm:t>
    </dgm:pt>
    <dgm:pt modelId="{DCE234A6-0EB5-47E7-BCB7-A83B47DC71C2}" type="sibTrans" cxnId="{D124BA94-6DAF-4444-96FB-1582318A2858}">
      <dgm:prSet/>
      <dgm:spPr/>
      <dgm:t>
        <a:bodyPr/>
        <a:lstStyle/>
        <a:p>
          <a:endParaRPr lang="en-US"/>
        </a:p>
      </dgm:t>
    </dgm:pt>
    <dgm:pt modelId="{735E820E-D676-455E-BA12-61C23842B278}">
      <dgm:prSet phldrT="[Text]" custT="1"/>
      <dgm:spPr/>
      <dgm:t>
        <a:bodyPr/>
        <a:lstStyle/>
        <a:p>
          <a:r>
            <a:rPr lang="bn-IN" sz="6000" dirty="0" smtClean="0">
              <a:solidFill>
                <a:srgbClr val="0000CC"/>
              </a:solidFill>
            </a:rPr>
            <a:t>কে </a:t>
          </a:r>
          <a:endParaRPr lang="en-US" sz="6000" dirty="0">
            <a:solidFill>
              <a:srgbClr val="0000CC"/>
            </a:solidFill>
          </a:endParaRPr>
        </a:p>
      </dgm:t>
    </dgm:pt>
    <dgm:pt modelId="{88DE5F35-07A1-4296-8BAC-F54F45957475}" type="parTrans" cxnId="{72F81B39-FB51-49F4-9834-37FD534AD87C}">
      <dgm:prSet/>
      <dgm:spPr/>
      <dgm:t>
        <a:bodyPr/>
        <a:lstStyle/>
        <a:p>
          <a:endParaRPr lang="en-US"/>
        </a:p>
      </dgm:t>
    </dgm:pt>
    <dgm:pt modelId="{187AEC56-A066-4770-AB2C-DBA5ACD2F871}" type="sibTrans" cxnId="{72F81B39-FB51-49F4-9834-37FD534AD87C}">
      <dgm:prSet/>
      <dgm:spPr/>
      <dgm:t>
        <a:bodyPr/>
        <a:lstStyle/>
        <a:p>
          <a:endParaRPr lang="en-US"/>
        </a:p>
      </dgm:t>
    </dgm:pt>
    <dgm:pt modelId="{E9A767E3-E67D-472C-892D-9AFCF1291AD3}">
      <dgm:prSet phldrT="[Text]"/>
      <dgm:spPr/>
      <dgm:t>
        <a:bodyPr/>
        <a:lstStyle/>
        <a:p>
          <a:r>
            <a:rPr lang="bn-IN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ধন্য</a:t>
          </a:r>
          <a:endParaRPr lang="en-US" dirty="0">
            <a:solidFill>
              <a:srgbClr val="0000CC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A4E02C-73B6-43F8-B189-52112350E6CF}" type="parTrans" cxnId="{828BEF3D-591B-4F20-8A6C-573ECEC9858B}">
      <dgm:prSet/>
      <dgm:spPr/>
      <dgm:t>
        <a:bodyPr/>
        <a:lstStyle/>
        <a:p>
          <a:endParaRPr lang="en-US"/>
        </a:p>
      </dgm:t>
    </dgm:pt>
    <dgm:pt modelId="{CAE8A3B9-6D9F-4024-BE29-57EB2768A237}" type="sibTrans" cxnId="{828BEF3D-591B-4F20-8A6C-573ECEC9858B}">
      <dgm:prSet/>
      <dgm:spPr/>
      <dgm:t>
        <a:bodyPr/>
        <a:lstStyle/>
        <a:p>
          <a:endParaRPr lang="en-US"/>
        </a:p>
      </dgm:t>
    </dgm:pt>
    <dgm:pt modelId="{DC2773CF-3DB9-4567-A976-502ACEC430A2}">
      <dgm:prSet phldrT="[Text]"/>
      <dgm:spPr/>
      <dgm:t>
        <a:bodyPr/>
        <a:lstStyle/>
        <a:p>
          <a:r>
            <a:rPr lang="bn-IN" dirty="0" smtClean="0">
              <a:solidFill>
                <a:srgbClr val="0000CC"/>
              </a:solidFill>
            </a:rPr>
            <a:t> বাদ</a:t>
          </a:r>
          <a:endParaRPr lang="en-US" dirty="0">
            <a:solidFill>
              <a:srgbClr val="0000CC"/>
            </a:solidFill>
          </a:endParaRPr>
        </a:p>
      </dgm:t>
    </dgm:pt>
    <dgm:pt modelId="{818DBC3B-7DA9-4BE8-855E-9905ABEB8EE3}" type="parTrans" cxnId="{B143FDB2-3E2D-42A7-A7EA-7BAC7128DAB5}">
      <dgm:prSet/>
      <dgm:spPr/>
      <dgm:t>
        <a:bodyPr/>
        <a:lstStyle/>
        <a:p>
          <a:endParaRPr lang="en-US"/>
        </a:p>
      </dgm:t>
    </dgm:pt>
    <dgm:pt modelId="{3EEE1D83-659B-4CEA-9B77-86CB8CADFB6E}" type="sibTrans" cxnId="{B143FDB2-3E2D-42A7-A7EA-7BAC7128DAB5}">
      <dgm:prSet/>
      <dgm:spPr/>
      <dgm:t>
        <a:bodyPr/>
        <a:lstStyle/>
        <a:p>
          <a:endParaRPr lang="en-US"/>
        </a:p>
      </dgm:t>
    </dgm:pt>
    <dgm:pt modelId="{21AD1BF8-195C-4050-8F54-4A62FC8153EA}" type="pres">
      <dgm:prSet presAssocID="{FEBB7835-8EBA-4F31-A647-3EA09E9C78E9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9AE9826B-ABED-4329-9B1F-5A0038A24D6A}" type="pres">
      <dgm:prSet presAssocID="{FEBB7835-8EBA-4F31-A647-3EA09E9C78E9}" presName="arrowNode" presStyleLbl="node1" presStyleIdx="0" presStyleCnt="1"/>
      <dgm:spPr/>
    </dgm:pt>
    <dgm:pt modelId="{98FF83FA-B368-4FD0-8B6B-8722854A8D10}" type="pres">
      <dgm:prSet presAssocID="{B9A0CF92-71FE-43E1-99E5-DD9F32CF88D7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2C7B9-E912-4346-A8CF-D6086B7DF231}" type="pres">
      <dgm:prSet presAssocID="{1A7C633D-24E9-4114-838B-988D309528A5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A793A-AF4F-4A3F-8B3D-4AC9782E1CB8}" type="pres">
      <dgm:prSet presAssocID="{DCE234A6-0EB5-47E7-BCB7-A83B47DC71C2}" presName="dotNode2" presStyleCnt="0"/>
      <dgm:spPr/>
    </dgm:pt>
    <dgm:pt modelId="{2FCFC147-3A5B-499D-A964-8CC30D9F2FB7}" type="pres">
      <dgm:prSet presAssocID="{DCE234A6-0EB5-47E7-BCB7-A83B47DC71C2}" presName="dotRepeatNode" presStyleLbl="fgShp" presStyleIdx="0" presStyleCnt="3"/>
      <dgm:spPr/>
      <dgm:t>
        <a:bodyPr/>
        <a:lstStyle/>
        <a:p>
          <a:endParaRPr lang="en-US"/>
        </a:p>
      </dgm:t>
    </dgm:pt>
    <dgm:pt modelId="{7268573A-4AB1-407E-85D6-D6D7A968DA18}" type="pres">
      <dgm:prSet presAssocID="{735E820E-D676-455E-BA12-61C23842B278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B7F45-1239-464D-A792-B46154126CD4}" type="pres">
      <dgm:prSet presAssocID="{187AEC56-A066-4770-AB2C-DBA5ACD2F871}" presName="dotNode3" presStyleCnt="0"/>
      <dgm:spPr/>
    </dgm:pt>
    <dgm:pt modelId="{039ACF0B-6A32-4012-97DB-B730E8A84950}" type="pres">
      <dgm:prSet presAssocID="{187AEC56-A066-4770-AB2C-DBA5ACD2F871}" presName="dotRepeatNode" presStyleLbl="fgShp" presStyleIdx="1" presStyleCnt="3"/>
      <dgm:spPr/>
      <dgm:t>
        <a:bodyPr/>
        <a:lstStyle/>
        <a:p>
          <a:endParaRPr lang="en-US"/>
        </a:p>
      </dgm:t>
    </dgm:pt>
    <dgm:pt modelId="{D93A32EB-9113-43E7-895E-5C0F55C14A5A}" type="pres">
      <dgm:prSet presAssocID="{E9A767E3-E67D-472C-892D-9AFCF1291AD3}" presName="txNode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86C15-5DC4-4369-A643-EBE8FB9B5D0F}" type="pres">
      <dgm:prSet presAssocID="{CAE8A3B9-6D9F-4024-BE29-57EB2768A237}" presName="dotNode4" presStyleCnt="0"/>
      <dgm:spPr/>
    </dgm:pt>
    <dgm:pt modelId="{72E59D48-7FA2-4E58-8157-A1D160D002B2}" type="pres">
      <dgm:prSet presAssocID="{CAE8A3B9-6D9F-4024-BE29-57EB2768A237}" presName="dotRepeatNode" presStyleLbl="fgShp" presStyleIdx="2" presStyleCnt="3"/>
      <dgm:spPr/>
      <dgm:t>
        <a:bodyPr/>
        <a:lstStyle/>
        <a:p>
          <a:endParaRPr lang="en-US"/>
        </a:p>
      </dgm:t>
    </dgm:pt>
    <dgm:pt modelId="{CE3CEF43-5BA1-4782-AC59-64E0DA663112}" type="pres">
      <dgm:prSet presAssocID="{DC2773CF-3DB9-4567-A976-502ACEC430A2}" presName="txNode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8BEF3D-591B-4F20-8A6C-573ECEC9858B}" srcId="{FEBB7835-8EBA-4F31-A647-3EA09E9C78E9}" destId="{E9A767E3-E67D-472C-892D-9AFCF1291AD3}" srcOrd="3" destOrd="0" parTransId="{43A4E02C-73B6-43F8-B189-52112350E6CF}" sibTransId="{CAE8A3B9-6D9F-4024-BE29-57EB2768A237}"/>
    <dgm:cxn modelId="{EA2AC2A1-6FE3-4001-BC54-C5B4A3DD6B19}" type="presOf" srcId="{DC2773CF-3DB9-4567-A976-502ACEC430A2}" destId="{CE3CEF43-5BA1-4782-AC59-64E0DA663112}" srcOrd="0" destOrd="0" presId="urn:microsoft.com/office/officeart/2009/3/layout/DescendingProcess"/>
    <dgm:cxn modelId="{F2E6E798-3797-4A14-93D1-DBC08D36D150}" type="presOf" srcId="{187AEC56-A066-4770-AB2C-DBA5ACD2F871}" destId="{039ACF0B-6A32-4012-97DB-B730E8A84950}" srcOrd="0" destOrd="0" presId="urn:microsoft.com/office/officeart/2009/3/layout/DescendingProcess"/>
    <dgm:cxn modelId="{D124BA94-6DAF-4444-96FB-1582318A2858}" srcId="{FEBB7835-8EBA-4F31-A647-3EA09E9C78E9}" destId="{1A7C633D-24E9-4114-838B-988D309528A5}" srcOrd="1" destOrd="0" parTransId="{ECEC640F-A24D-4F22-9731-D094ABEC78D2}" sibTransId="{DCE234A6-0EB5-47E7-BCB7-A83B47DC71C2}"/>
    <dgm:cxn modelId="{02887A4E-3137-4541-8181-A6138EE5F188}" type="presOf" srcId="{735E820E-D676-455E-BA12-61C23842B278}" destId="{7268573A-4AB1-407E-85D6-D6D7A968DA18}" srcOrd="0" destOrd="0" presId="urn:microsoft.com/office/officeart/2009/3/layout/DescendingProcess"/>
    <dgm:cxn modelId="{F10E47B8-6B4A-4AD7-92A8-4690E8A0EE4A}" srcId="{FEBB7835-8EBA-4F31-A647-3EA09E9C78E9}" destId="{B9A0CF92-71FE-43E1-99E5-DD9F32CF88D7}" srcOrd="0" destOrd="0" parTransId="{34D15EFE-7EEC-4E7A-97D1-D1F585DF001E}" sibTransId="{BB97140E-E83C-4F0B-A7C8-72A21AEF1346}"/>
    <dgm:cxn modelId="{34180D44-F639-45C9-8120-8E7EC95F2B96}" type="presOf" srcId="{CAE8A3B9-6D9F-4024-BE29-57EB2768A237}" destId="{72E59D48-7FA2-4E58-8157-A1D160D002B2}" srcOrd="0" destOrd="0" presId="urn:microsoft.com/office/officeart/2009/3/layout/DescendingProcess"/>
    <dgm:cxn modelId="{7D385D00-A925-485C-A0E3-8770B801D674}" type="presOf" srcId="{DCE234A6-0EB5-47E7-BCB7-A83B47DC71C2}" destId="{2FCFC147-3A5B-499D-A964-8CC30D9F2FB7}" srcOrd="0" destOrd="0" presId="urn:microsoft.com/office/officeart/2009/3/layout/DescendingProcess"/>
    <dgm:cxn modelId="{55C03A0C-1A83-4D84-B8DB-11652734F8E5}" type="presOf" srcId="{B9A0CF92-71FE-43E1-99E5-DD9F32CF88D7}" destId="{98FF83FA-B368-4FD0-8B6B-8722854A8D10}" srcOrd="0" destOrd="0" presId="urn:microsoft.com/office/officeart/2009/3/layout/DescendingProcess"/>
    <dgm:cxn modelId="{85FECF11-9056-4240-A947-D308E5E29AD6}" type="presOf" srcId="{1A7C633D-24E9-4114-838B-988D309528A5}" destId="{32A2C7B9-E912-4346-A8CF-D6086B7DF231}" srcOrd="0" destOrd="0" presId="urn:microsoft.com/office/officeart/2009/3/layout/DescendingProcess"/>
    <dgm:cxn modelId="{B143FDB2-3E2D-42A7-A7EA-7BAC7128DAB5}" srcId="{FEBB7835-8EBA-4F31-A647-3EA09E9C78E9}" destId="{DC2773CF-3DB9-4567-A976-502ACEC430A2}" srcOrd="4" destOrd="0" parTransId="{818DBC3B-7DA9-4BE8-855E-9905ABEB8EE3}" sibTransId="{3EEE1D83-659B-4CEA-9B77-86CB8CADFB6E}"/>
    <dgm:cxn modelId="{03DED8A2-5242-4C3E-8D3C-1E93E42A08A8}" type="presOf" srcId="{FEBB7835-8EBA-4F31-A647-3EA09E9C78E9}" destId="{21AD1BF8-195C-4050-8F54-4A62FC8153EA}" srcOrd="0" destOrd="0" presId="urn:microsoft.com/office/officeart/2009/3/layout/DescendingProcess"/>
    <dgm:cxn modelId="{72F81B39-FB51-49F4-9834-37FD534AD87C}" srcId="{FEBB7835-8EBA-4F31-A647-3EA09E9C78E9}" destId="{735E820E-D676-455E-BA12-61C23842B278}" srcOrd="2" destOrd="0" parTransId="{88DE5F35-07A1-4296-8BAC-F54F45957475}" sibTransId="{187AEC56-A066-4770-AB2C-DBA5ACD2F871}"/>
    <dgm:cxn modelId="{1E406E4A-A2AC-4C3C-911E-E116D8DAD214}" type="presOf" srcId="{E9A767E3-E67D-472C-892D-9AFCF1291AD3}" destId="{D93A32EB-9113-43E7-895E-5C0F55C14A5A}" srcOrd="0" destOrd="0" presId="urn:microsoft.com/office/officeart/2009/3/layout/DescendingProcess"/>
    <dgm:cxn modelId="{4FEAA5C4-4404-4B79-A46F-95C8187301D6}" type="presParOf" srcId="{21AD1BF8-195C-4050-8F54-4A62FC8153EA}" destId="{9AE9826B-ABED-4329-9B1F-5A0038A24D6A}" srcOrd="0" destOrd="0" presId="urn:microsoft.com/office/officeart/2009/3/layout/DescendingProcess"/>
    <dgm:cxn modelId="{D74D23A2-F0B6-44ED-82FC-7156297B25D9}" type="presParOf" srcId="{21AD1BF8-195C-4050-8F54-4A62FC8153EA}" destId="{98FF83FA-B368-4FD0-8B6B-8722854A8D10}" srcOrd="1" destOrd="0" presId="urn:microsoft.com/office/officeart/2009/3/layout/DescendingProcess"/>
    <dgm:cxn modelId="{BBF9AD92-3F33-4631-8F3E-4A40EDBE332B}" type="presParOf" srcId="{21AD1BF8-195C-4050-8F54-4A62FC8153EA}" destId="{32A2C7B9-E912-4346-A8CF-D6086B7DF231}" srcOrd="2" destOrd="0" presId="urn:microsoft.com/office/officeart/2009/3/layout/DescendingProcess"/>
    <dgm:cxn modelId="{A41C5E88-1FEF-4734-A91C-B2B63789D418}" type="presParOf" srcId="{21AD1BF8-195C-4050-8F54-4A62FC8153EA}" destId="{990A793A-AF4F-4A3F-8B3D-4AC9782E1CB8}" srcOrd="3" destOrd="0" presId="urn:microsoft.com/office/officeart/2009/3/layout/DescendingProcess"/>
    <dgm:cxn modelId="{6064D07F-817E-43A5-B645-2444FD3F16FD}" type="presParOf" srcId="{990A793A-AF4F-4A3F-8B3D-4AC9782E1CB8}" destId="{2FCFC147-3A5B-499D-A964-8CC30D9F2FB7}" srcOrd="0" destOrd="0" presId="urn:microsoft.com/office/officeart/2009/3/layout/DescendingProcess"/>
    <dgm:cxn modelId="{8A243D18-B04C-4999-9B75-19081F883E85}" type="presParOf" srcId="{21AD1BF8-195C-4050-8F54-4A62FC8153EA}" destId="{7268573A-4AB1-407E-85D6-D6D7A968DA18}" srcOrd="4" destOrd="0" presId="urn:microsoft.com/office/officeart/2009/3/layout/DescendingProcess"/>
    <dgm:cxn modelId="{6F87EAA9-6C08-45DD-AFBB-7AAA894325C0}" type="presParOf" srcId="{21AD1BF8-195C-4050-8F54-4A62FC8153EA}" destId="{186B7F45-1239-464D-A792-B46154126CD4}" srcOrd="5" destOrd="0" presId="urn:microsoft.com/office/officeart/2009/3/layout/DescendingProcess"/>
    <dgm:cxn modelId="{AD5D3A58-A259-4663-B3E5-7B6860CF18DD}" type="presParOf" srcId="{186B7F45-1239-464D-A792-B46154126CD4}" destId="{039ACF0B-6A32-4012-97DB-B730E8A84950}" srcOrd="0" destOrd="0" presId="urn:microsoft.com/office/officeart/2009/3/layout/DescendingProcess"/>
    <dgm:cxn modelId="{033BBC60-D0D3-447D-A3FF-670B04E8D92E}" type="presParOf" srcId="{21AD1BF8-195C-4050-8F54-4A62FC8153EA}" destId="{D93A32EB-9113-43E7-895E-5C0F55C14A5A}" srcOrd="6" destOrd="0" presId="urn:microsoft.com/office/officeart/2009/3/layout/DescendingProcess"/>
    <dgm:cxn modelId="{BB5850C7-AA27-49A1-AE7A-13506A5DF817}" type="presParOf" srcId="{21AD1BF8-195C-4050-8F54-4A62FC8153EA}" destId="{11B86C15-5DC4-4369-A643-EBE8FB9B5D0F}" srcOrd="7" destOrd="0" presId="urn:microsoft.com/office/officeart/2009/3/layout/DescendingProcess"/>
    <dgm:cxn modelId="{DE90AEC0-340A-4B44-866E-0525B22CCEF6}" type="presParOf" srcId="{11B86C15-5DC4-4369-A643-EBE8FB9B5D0F}" destId="{72E59D48-7FA2-4E58-8157-A1D160D002B2}" srcOrd="0" destOrd="0" presId="urn:microsoft.com/office/officeart/2009/3/layout/DescendingProcess"/>
    <dgm:cxn modelId="{A40C2A66-218D-4FD0-9A73-C6BDAB82EA85}" type="presParOf" srcId="{21AD1BF8-195C-4050-8F54-4A62FC8153EA}" destId="{CE3CEF43-5BA1-4782-AC59-64E0DA663112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69620-3FEF-4AFA-9D15-E8A7B97524B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8D1F-B4B3-439F-A4A0-918BA7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3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3200" dirty="0" smtClean="0"/>
              <a:t>                                                                                    চিএটিরনাম</a:t>
            </a:r>
            <a:r>
              <a:rPr lang="bn-IN" sz="3200" baseline="0" dirty="0" smtClean="0"/>
              <a:t> মাটি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D1F-B4B3-439F-A4A0-918BA70F03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5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5472423-F7DA-48CC-A847-0C1C6F64872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15BC49-B828-4818-9CCD-81B5F4C0A7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7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2423-F7DA-48CC-A847-0C1C6F64872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BC49-B828-4818-9CCD-81B5F4C0A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9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2423-F7DA-48CC-A847-0C1C6F64872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BC49-B828-4818-9CCD-81B5F4C0A7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299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2423-F7DA-48CC-A847-0C1C6F64872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BC49-B828-4818-9CCD-81B5F4C0A7E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54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2423-F7DA-48CC-A847-0C1C6F64872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BC49-B828-4818-9CCD-81B5F4C0A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35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2423-F7DA-48CC-A847-0C1C6F64872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BC49-B828-4818-9CCD-81B5F4C0A7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986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2423-F7DA-48CC-A847-0C1C6F64872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BC49-B828-4818-9CCD-81B5F4C0A7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571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2423-F7DA-48CC-A847-0C1C6F64872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BC49-B828-4818-9CCD-81B5F4C0A7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051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2423-F7DA-48CC-A847-0C1C6F64872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BC49-B828-4818-9CCD-81B5F4C0A7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04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2423-F7DA-48CC-A847-0C1C6F64872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BC49-B828-4818-9CCD-81B5F4C0A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7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2423-F7DA-48CC-A847-0C1C6F64872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BC49-B828-4818-9CCD-81B5F4C0A7E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94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2423-F7DA-48CC-A847-0C1C6F64872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BC49-B828-4818-9CCD-81B5F4C0A7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96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2423-F7DA-48CC-A847-0C1C6F64872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BC49-B828-4818-9CCD-81B5F4C0A7E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58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2423-F7DA-48CC-A847-0C1C6F64872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BC49-B828-4818-9CCD-81B5F4C0A7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34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2423-F7DA-48CC-A847-0C1C6F64872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BC49-B828-4818-9CCD-81B5F4C0A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1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2423-F7DA-48CC-A847-0C1C6F64872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BC49-B828-4818-9CCD-81B5F4C0A7E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71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2423-F7DA-48CC-A847-0C1C6F64872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BC49-B828-4818-9CCD-81B5F4C0A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472423-F7DA-48CC-A847-0C1C6F64872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15BC49-B828-4818-9CCD-81B5F4C0A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8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10" y="1367809"/>
            <a:ext cx="8071133" cy="5370971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26536478"/>
              </p:ext>
            </p:extLst>
          </p:nvPr>
        </p:nvGraphicFramePr>
        <p:xfrm>
          <a:off x="1929210" y="1367809"/>
          <a:ext cx="8172733" cy="5490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534758"/>
              </p:ext>
            </p:extLst>
          </p:nvPr>
        </p:nvGraphicFramePr>
        <p:xfrm>
          <a:off x="4368799" y="2206171"/>
          <a:ext cx="4238171" cy="2194560"/>
        </p:xfrm>
        <a:graphic>
          <a:graphicData uri="http://schemas.openxmlformats.org/drawingml/2006/table">
            <a:tbl>
              <a:tblPr/>
              <a:tblGrid>
                <a:gridCol w="4238171"/>
              </a:tblGrid>
              <a:tr h="725715">
                <a:tc>
                  <a:txBody>
                    <a:bodyPr/>
                    <a:lstStyle/>
                    <a:p>
                      <a:r>
                        <a:rPr lang="bn-IN" sz="138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স্বাগতম</a:t>
                      </a:r>
                      <a:r>
                        <a:rPr lang="bn-IN" sz="6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6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93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মোহাম্মাদ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সবুজ মিয়া।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হকারি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(কৃষি)।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বগারচর টালিয়া পারা সাবান উল্লাহ দাখিল মাদ্রাসা।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বক্সিগঞ্জ,জামাল পুর।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শ্রেনিঃ নবম 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 শিক্ষা।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৫ম 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66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20" y="150125"/>
            <a:ext cx="11286698" cy="84616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চিএ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টির নাম কি ?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0" y="750627"/>
            <a:ext cx="11286698" cy="5568286"/>
          </a:xfrm>
        </p:spPr>
      </p:pic>
    </p:spTree>
    <p:extLst>
      <p:ext uri="{BB962C8B-B14F-4D97-AF65-F5344CB8AC3E}">
        <p14:creationId xmlns:p14="http://schemas.microsoft.com/office/powerpoint/2010/main" val="3821346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77672"/>
            <a:ext cx="9362365" cy="1583141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আজকের বিষয়ঃ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শিক্ষার্থীরা জানতে পারবে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১।মাটি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প্রকার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কি কি তা বলতে পারবে। 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২।কোন মাটিতে কোন ফসল ভাল হয় তা বলতে পারবে ।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৩।বেলে মাটি কোন ফস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জন্য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যোগি তা বলতে পারবে। 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৪।বেলে ও দোআঁশ মাটির মধ্যে পাথক্য কি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ব্যাখ্যা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21395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346" y="668740"/>
            <a:ext cx="6564573" cy="100993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" y="1673558"/>
            <a:ext cx="4053385" cy="461066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230" y="1678676"/>
            <a:ext cx="6691537" cy="460043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005435"/>
              </p:ext>
            </p:extLst>
          </p:nvPr>
        </p:nvGraphicFramePr>
        <p:xfrm>
          <a:off x="7315200" y="3643086"/>
          <a:ext cx="1611086" cy="899885"/>
        </p:xfrm>
        <a:graphic>
          <a:graphicData uri="http://schemas.openxmlformats.org/drawingml/2006/table">
            <a:tbl>
              <a:tblPr/>
              <a:tblGrid>
                <a:gridCol w="1611086"/>
              </a:tblGrid>
              <a:tr h="899885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solidFill>
                            <a:srgbClr val="FF0000"/>
                          </a:solidFill>
                        </a:rPr>
                        <a:t>মাটি</a:t>
                      </a:r>
                      <a:r>
                        <a:rPr lang="bn-IN" sz="4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08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24" y="489613"/>
            <a:ext cx="7028597" cy="581394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১।দলিয় কাজ</a:t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২।একক কাজ</a:t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৩।জোড়াই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n-IN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302" y="489613"/>
            <a:ext cx="4287672" cy="581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75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সম্পর্কে বল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২।কোন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চাষ উপযোগীতে ভাল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4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বাড়ীর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১।মাটির গুণাগুণ সম্পর্কে ব্যাখ্যা 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২।দোআঁশ মাটি চিএ সহ ব্যাখ্যা 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৩।মাটি ক্ষয়রোধ সম্পর্কে আলোচনা 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315" y="2908980"/>
            <a:ext cx="2941410" cy="294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9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57" y="580571"/>
            <a:ext cx="4994802" cy="5750209"/>
          </a:xfr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3868243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23819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414</TotalTime>
  <Words>158</Words>
  <Application>Microsoft Office PowerPoint</Application>
  <PresentationFormat>Widescreen</PresentationFormat>
  <Paragraphs>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NikoshBAN</vt:lpstr>
      <vt:lpstr>Vrinda</vt:lpstr>
      <vt:lpstr>Organic</vt:lpstr>
      <vt:lpstr>PowerPoint Presentation</vt:lpstr>
      <vt:lpstr>                               পরিচিতি</vt:lpstr>
      <vt:lpstr>         চিএ টির নাম কি ?  </vt:lpstr>
      <vt:lpstr>               আজকের বিষয়ঃ মাটি              শিক্ষার্থীরা জানতে পারবে</vt:lpstr>
      <vt:lpstr>  উপস্থাপনা    </vt:lpstr>
      <vt:lpstr>       ১।দলিয় কাজ        ২।একক কাজ        ৩।জোড়াই কাজ</vt:lpstr>
      <vt:lpstr>           মূল্যায়ন</vt:lpstr>
      <vt:lpstr>       বাড়ীর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DOEL</dc:creator>
  <cp:lastModifiedBy>DOEL</cp:lastModifiedBy>
  <cp:revision>66</cp:revision>
  <dcterms:created xsi:type="dcterms:W3CDTF">2015-11-09T16:14:43Z</dcterms:created>
  <dcterms:modified xsi:type="dcterms:W3CDTF">2015-11-12T09:08:25Z</dcterms:modified>
</cp:coreProperties>
</file>