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7" r:id="rId4"/>
    <p:sldId id="261" r:id="rId5"/>
    <p:sldId id="258" r:id="rId6"/>
    <p:sldId id="260" r:id="rId7"/>
    <p:sldId id="264" r:id="rId8"/>
    <p:sldId id="269" r:id="rId9"/>
    <p:sldId id="271" r:id="rId10"/>
    <p:sldId id="272" r:id="rId11"/>
    <p:sldId id="274" r:id="rId12"/>
    <p:sldId id="275" r:id="rId13"/>
    <p:sldId id="276" r:id="rId14"/>
    <p:sldId id="280" r:id="rId15"/>
    <p:sldId id="278" r:id="rId16"/>
    <p:sldId id="279" r:id="rId17"/>
    <p:sldId id="270" r:id="rId18"/>
    <p:sldId id="265" r:id="rId19"/>
    <p:sldId id="262" r:id="rId20"/>
    <p:sldId id="263" r:id="rId21"/>
    <p:sldId id="266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55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AC40A-BFFF-4F34-A360-18842207147D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3D283-B45B-4DAB-8FD4-4156427C8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4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3D283-B45B-4DAB-8FD4-4156427C8D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3D283-B45B-4DAB-8FD4-4156427C8D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8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EA34-BDE1-4D69-8137-D4F66DCD68D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F907-88D8-4307-83A5-DA4F718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EA34-BDE1-4D69-8137-D4F66DCD68D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F907-88D8-4307-83A5-DA4F718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3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EA34-BDE1-4D69-8137-D4F66DCD68D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F907-88D8-4307-83A5-DA4F718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EA34-BDE1-4D69-8137-D4F66DCD68D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F907-88D8-4307-83A5-DA4F718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EA34-BDE1-4D69-8137-D4F66DCD68D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F907-88D8-4307-83A5-DA4F718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9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EA34-BDE1-4D69-8137-D4F66DCD68D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F907-88D8-4307-83A5-DA4F718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3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EA34-BDE1-4D69-8137-D4F66DCD68D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F907-88D8-4307-83A5-DA4F718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4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EA34-BDE1-4D69-8137-D4F66DCD68D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F907-88D8-4307-83A5-DA4F718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7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EA34-BDE1-4D69-8137-D4F66DCD68D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F907-88D8-4307-83A5-DA4F718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7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EA34-BDE1-4D69-8137-D4F66DCD68D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F907-88D8-4307-83A5-DA4F718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EA34-BDE1-4D69-8137-D4F66DCD68D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F907-88D8-4307-83A5-DA4F718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EA34-BDE1-4D69-8137-D4F66DCD68D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0F907-88D8-4307-83A5-DA4F718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&#2439;-&#2478;&#2503;&#2439;&#2482;-shamolbsc123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1566" y="0"/>
            <a:ext cx="4532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স্বাগতম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29" y="1358537"/>
            <a:ext cx="5823086" cy="53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7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88" y="1067551"/>
            <a:ext cx="7995557" cy="47973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8559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5807" y="5864885"/>
            <a:ext cx="6511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শচীন টেন্ডুলকার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266825"/>
            <a:ext cx="6057900" cy="4324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1476" y="157655"/>
            <a:ext cx="4619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শ্রীলঙ্কা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3310759" y="5591175"/>
            <a:ext cx="5814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লাসিথ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মালিঙ্গা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03" y="1342219"/>
            <a:ext cx="6220153" cy="4817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5090" y="227027"/>
            <a:ext cx="5360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6980" y="5975131"/>
            <a:ext cx="6109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শহীদ আফ্রিদি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6" y="1038718"/>
            <a:ext cx="6749941" cy="5066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4993" y="0"/>
            <a:ext cx="5123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/>
              <a:t>অস্ট্রেলিয়া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3531476" y="6105361"/>
            <a:ext cx="5391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গ্লেন ম্যাক্সওয়েল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8855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76" y="882870"/>
            <a:ext cx="8136448" cy="4599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049" y="5842337"/>
            <a:ext cx="4619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ব্রেন্ডন ম্যাককুলাম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0952" y="0"/>
            <a:ext cx="5533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নিউজিল্যান্ড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24" y="936038"/>
            <a:ext cx="7775821" cy="4853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5352" y="0"/>
            <a:ext cx="537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ওয়েস্ট ইন্ডিজ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5352" y="5896303"/>
            <a:ext cx="4445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ক্রিস গেইল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028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09" y="1103586"/>
            <a:ext cx="8644908" cy="5554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2521" y="-283779"/>
            <a:ext cx="6180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07" y="1017495"/>
            <a:ext cx="8742238" cy="49120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90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BD" sz="6000" dirty="0" smtClean="0"/>
              <a:t>জিম্বাবুই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427890" y="6027003"/>
            <a:ext cx="679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ব্রেন্ডন টেইলর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579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754" y="679269"/>
            <a:ext cx="8908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টেস্ট দল</a:t>
            </a:r>
          </a:p>
          <a:p>
            <a:r>
              <a:rPr lang="bn-BD" sz="4800" dirty="0" smtClean="0"/>
              <a:t>১।ইংল্যান্ড ২।অস্ট্রেলিয়া ৩।নিউজিল্যান্ড ৪।দক্ষিন আফ্রিকা ৫।ওয়েস্ট ইন্ডিজ</a:t>
            </a:r>
          </a:p>
          <a:p>
            <a:r>
              <a:rPr lang="bn-BD" sz="4800" dirty="0" smtClean="0"/>
              <a:t>৬।ভারত ৭।পাকিস্তান ৮।শ্রীলংকা ৯।জিম্বাবুই ১০।বাংলাদেশ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7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571553" y="115984"/>
            <a:ext cx="1998619" cy="4506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89518" y="1286752"/>
            <a:ext cx="1962691" cy="4601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21375" y="3375807"/>
            <a:ext cx="1796145" cy="445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99312" y="722493"/>
            <a:ext cx="1897384" cy="459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64622" y="1966478"/>
            <a:ext cx="1952898" cy="445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03804" y="2615008"/>
            <a:ext cx="1933309" cy="508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18109" y="4055182"/>
            <a:ext cx="1704698" cy="4805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872803" y="4605884"/>
            <a:ext cx="1836962" cy="5747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24656" y="5405542"/>
            <a:ext cx="1685109" cy="5469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77732" y="6192479"/>
            <a:ext cx="1539788" cy="444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49618" y="3435887"/>
            <a:ext cx="1894114" cy="8304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969726" y="248194"/>
            <a:ext cx="156754" cy="6388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48103" y="354383"/>
            <a:ext cx="13977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26480" y="952335"/>
            <a:ext cx="13193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26480" y="1516830"/>
            <a:ext cx="13193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17920" y="2189024"/>
            <a:ext cx="13536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26480" y="2869194"/>
            <a:ext cx="1472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26480" y="3598353"/>
            <a:ext cx="1538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14654" y="4369844"/>
            <a:ext cx="16034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217920" y="4962671"/>
            <a:ext cx="16034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361611" y="5747657"/>
            <a:ext cx="1643460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61611" y="6414547"/>
            <a:ext cx="1643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2070" y="3501966"/>
            <a:ext cx="2233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আউট</a:t>
            </a:r>
            <a:endParaRPr lang="en-US" sz="5400" dirty="0"/>
          </a:p>
        </p:txBody>
      </p:sp>
      <p:sp>
        <p:nvSpPr>
          <p:cNvPr id="40" name="TextBox 39"/>
          <p:cNvSpPr txBox="1"/>
          <p:nvPr/>
        </p:nvSpPr>
        <p:spPr>
          <a:xfrm>
            <a:off x="8077732" y="154328"/>
            <a:ext cx="234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রান আউট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7820162" y="812846"/>
            <a:ext cx="200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এল বি ডব্লিউ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840139" y="1390789"/>
            <a:ext cx="218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বোল্ড আউট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10800000" flipH="1" flipV="1">
            <a:off x="8155285" y="2040959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কট আউট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974054" y="2729974"/>
            <a:ext cx="19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স্ট্যাম্প আউট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024656" y="3457635"/>
            <a:ext cx="208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টাইমড আউট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974054" y="4206240"/>
            <a:ext cx="247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হিট উইকেট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180588" y="4646430"/>
            <a:ext cx="184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/>
              <a:t>হিট দ্য বল টোয়াইচ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974054" y="5366746"/>
            <a:ext cx="196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ইচ্ছাকৃতভাবে হাত দিয়ে বল ধরা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024656" y="6192479"/>
            <a:ext cx="182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ফিল্ডারদের বল ধরতে বাধা প্রদান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944983" y="3851103"/>
            <a:ext cx="2103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57" y="822960"/>
            <a:ext cx="89480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</a:rPr>
              <a:t>শিক্ষক পরিচিতি</a:t>
            </a:r>
          </a:p>
          <a:p>
            <a:r>
              <a:rPr lang="bn-BD" sz="4000" dirty="0" smtClean="0"/>
              <a:t>শ্যামল চন্দ্র দে</a:t>
            </a:r>
          </a:p>
          <a:p>
            <a:pPr algn="ctr"/>
            <a:r>
              <a:rPr lang="bn-BD" sz="4000" dirty="0" smtClean="0"/>
              <a:t>বি</a:t>
            </a:r>
            <a:r>
              <a:rPr lang="en-US" sz="4000" dirty="0" smtClean="0"/>
              <a:t>.</a:t>
            </a:r>
            <a:r>
              <a:rPr lang="bn-BD" sz="4000" dirty="0" smtClean="0"/>
              <a:t>এস</a:t>
            </a:r>
            <a:r>
              <a:rPr lang="en-US" sz="4000" dirty="0" smtClean="0"/>
              <a:t>-</a:t>
            </a:r>
            <a:r>
              <a:rPr lang="bn-BD" sz="4000" dirty="0" smtClean="0"/>
              <a:t>সি</a:t>
            </a:r>
            <a:r>
              <a:rPr lang="en-US" sz="4000" dirty="0"/>
              <a:t>,</a:t>
            </a:r>
            <a:r>
              <a:rPr lang="bn-BD" sz="4000" dirty="0" smtClean="0"/>
              <a:t>বি</a:t>
            </a:r>
            <a:r>
              <a:rPr lang="en-US" sz="4000" dirty="0" smtClean="0"/>
              <a:t>.</a:t>
            </a:r>
            <a:r>
              <a:rPr lang="bn-BD" sz="4000" dirty="0" smtClean="0"/>
              <a:t>পি</a:t>
            </a:r>
            <a:r>
              <a:rPr lang="en-US" sz="4000" dirty="0" smtClean="0"/>
              <a:t>.</a:t>
            </a:r>
            <a:r>
              <a:rPr lang="bn-BD" sz="4000" dirty="0" smtClean="0"/>
              <a:t>এড</a:t>
            </a:r>
          </a:p>
          <a:p>
            <a:r>
              <a:rPr lang="bn-BD" sz="4000" dirty="0" smtClean="0"/>
              <a:t>সহকারী শিক্ষক</a:t>
            </a:r>
          </a:p>
          <a:p>
            <a:r>
              <a:rPr lang="bn-BD" sz="4000" dirty="0" smtClean="0"/>
              <a:t>পালপাড়া ডি</a:t>
            </a:r>
            <a:r>
              <a:rPr lang="en-US" sz="4000" dirty="0" smtClean="0"/>
              <a:t>.</a:t>
            </a:r>
            <a:r>
              <a:rPr lang="bn-BD" sz="4000" dirty="0" smtClean="0"/>
              <a:t>এম</a:t>
            </a:r>
            <a:r>
              <a:rPr lang="en-US" sz="4000" dirty="0" smtClean="0"/>
              <a:t>.</a:t>
            </a:r>
            <a:r>
              <a:rPr lang="bn-BD" sz="4000" dirty="0" smtClean="0"/>
              <a:t> উচ্চ বিদ্যালয়</a:t>
            </a:r>
          </a:p>
          <a:p>
            <a:r>
              <a:rPr lang="bn-BD" sz="4000" dirty="0" smtClean="0"/>
              <a:t>সদর, লক্ষ্মীপুর ।</a:t>
            </a:r>
          </a:p>
          <a:p>
            <a:r>
              <a:rPr lang="bn-BD" sz="4000" dirty="0" smtClean="0">
                <a:hlinkClick r:id="rId2"/>
              </a:rPr>
              <a:t>ই-মেইল-shamolbsc123@gmail.com</a:t>
            </a:r>
            <a:endParaRPr lang="bn-BD" sz="4000" dirty="0" smtClean="0"/>
          </a:p>
          <a:p>
            <a:r>
              <a:rPr lang="bn-BD" sz="4000" dirty="0" smtClean="0"/>
              <a:t>মোবাইল-০১৭২৬০৪৪৭২২</a:t>
            </a:r>
          </a:p>
        </p:txBody>
      </p:sp>
    </p:spTree>
    <p:extLst>
      <p:ext uri="{BB962C8B-B14F-4D97-AF65-F5344CB8AC3E}">
        <p14:creationId xmlns:p14="http://schemas.microsoft.com/office/powerpoint/2010/main" val="30593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034" y="770709"/>
            <a:ext cx="10189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দলগত কাজ</a:t>
            </a:r>
          </a:p>
          <a:p>
            <a:r>
              <a:rPr lang="bn-BD" sz="6000" dirty="0" smtClean="0"/>
              <a:t>ক্রিকেট খেলায় আউটগুলোর বিবরণ লেখার চেষ্টা কর।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472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446" y="1097280"/>
            <a:ext cx="568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মূল্যায়ন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541417" y="2429691"/>
            <a:ext cx="894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১।আই সি সি-এর জন্ম কত সালে?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41417" y="3304903"/>
            <a:ext cx="7863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২।টেস্ট খেলুড়ে দেশের বাইরে ২টি দেশের নাম বল।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41417" y="4628342"/>
            <a:ext cx="7132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৩।এল বি ডব্লিউ আউটের পূর্ণরূপ কী?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09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480" y="1149531"/>
            <a:ext cx="7393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বাড়ির কাজ</a:t>
            </a:r>
          </a:p>
          <a:p>
            <a:r>
              <a:rPr lang="bn-BD" sz="4000" dirty="0" smtClean="0"/>
              <a:t>তোমার এলাকার ক্রিকেট খেলার মান উন্নয়নে তুমি যে পদক্ষেপগুলো গ্রহণ করবে সেগুলো লিখ।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99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051" y="1240971"/>
            <a:ext cx="9679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ধন্যবাদ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11" y="2285999"/>
            <a:ext cx="5885793" cy="44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526" y="522514"/>
            <a:ext cx="73935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5400" dirty="0" smtClean="0"/>
          </a:p>
          <a:p>
            <a:r>
              <a:rPr lang="bn-BD" sz="4800" dirty="0" smtClean="0"/>
              <a:t>শ্রেনি-৯ম</a:t>
            </a:r>
          </a:p>
          <a:p>
            <a:r>
              <a:rPr lang="bn-BD" sz="4800" dirty="0" smtClean="0"/>
              <a:t>বিষয়- শারীরিক শিক্ষা, স্বাস্থ্য বিজ্ঞান ও খেলাধুলা</a:t>
            </a:r>
          </a:p>
          <a:p>
            <a:r>
              <a:rPr lang="bn-BD" sz="4800" dirty="0" smtClean="0"/>
              <a:t>অধ্যায়-৮ম(দলগত খেলা)</a:t>
            </a:r>
          </a:p>
          <a:p>
            <a:r>
              <a:rPr lang="bn-BD" sz="5400" dirty="0" smtClean="0"/>
              <a:t>তাং ১২/১১/২০১৫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350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234" y="365760"/>
            <a:ext cx="86084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</a:rPr>
              <a:t>শিখনফল</a:t>
            </a:r>
          </a:p>
          <a:p>
            <a:r>
              <a:rPr lang="bn-BD" sz="4000" dirty="0" smtClean="0"/>
              <a:t>১।ক্রিকেট খেলার পটভূমি বলতে পারবে।</a:t>
            </a:r>
          </a:p>
          <a:p>
            <a:r>
              <a:rPr lang="bn-BD" sz="4000" dirty="0" smtClean="0"/>
              <a:t>২।টেস্ট খেলুড়ে দেশগুলোর নাম লিখতে পারবে।</a:t>
            </a:r>
          </a:p>
          <a:p>
            <a:r>
              <a:rPr lang="bn-BD" sz="4000" dirty="0" smtClean="0"/>
              <a:t>৩।ক্রিকেট খেলার আউট গুলো সম্পর্কে ব্যাখ্যা করতে পারবে।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1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4" y="1072055"/>
            <a:ext cx="6878583" cy="4271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89" y="505482"/>
            <a:ext cx="38862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2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9" y="404949"/>
            <a:ext cx="8895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/>
              <a:t>পাঠ শিরোনাম</a:t>
            </a:r>
            <a:r>
              <a:rPr lang="en-US" sz="8000" dirty="0"/>
              <a:t>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endParaRPr lang="bn-BD" sz="9600" dirty="0" smtClean="0"/>
          </a:p>
        </p:txBody>
      </p:sp>
    </p:spTree>
    <p:extLst>
      <p:ext uri="{BB962C8B-B14F-4D97-AF65-F5344CB8AC3E}">
        <p14:creationId xmlns:p14="http://schemas.microsoft.com/office/powerpoint/2010/main" val="23202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81005" y="2573383"/>
            <a:ext cx="2155371" cy="12540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24743" y="640080"/>
            <a:ext cx="1750423" cy="666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54880" y="640080"/>
            <a:ext cx="1828800" cy="666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59783" y="685800"/>
            <a:ext cx="1828800" cy="666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24743" y="3010989"/>
            <a:ext cx="1789612" cy="692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12034" y="2854234"/>
            <a:ext cx="1920240" cy="692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5554" y="5408023"/>
            <a:ext cx="1920240" cy="627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8977" y="5388428"/>
            <a:ext cx="2259874" cy="744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12034" y="5388427"/>
            <a:ext cx="2090057" cy="744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5554" y="640080"/>
            <a:ext cx="178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 খেলা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3663" y="78306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আই সি সি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085908" y="738826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ইংল্যান্ড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20685" y="3056989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১৯৭৫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68385" y="2923587"/>
            <a:ext cx="2181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ক্রিকেট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8582297" y="2813540"/>
            <a:ext cx="242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১০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97825" y="5388427"/>
            <a:ext cx="211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১৯০৯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427617" y="5468330"/>
            <a:ext cx="263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১৬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8536577" y="5345219"/>
            <a:ext cx="2521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১১</a:t>
            </a:r>
            <a:endParaRPr lang="en-US" sz="48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383280" y="1352006"/>
            <a:ext cx="1371600" cy="1221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936376" y="1446712"/>
            <a:ext cx="1645921" cy="1126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858690" y="1352006"/>
            <a:ext cx="0" cy="1103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905794" y="3357154"/>
            <a:ext cx="7576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  <a:endCxn id="7" idx="1"/>
          </p:cNvCxnSpPr>
          <p:nvPr/>
        </p:nvCxnSpPr>
        <p:spPr>
          <a:xfrm flipV="1">
            <a:off x="7249882" y="3200400"/>
            <a:ext cx="862152" cy="77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919549" y="3918857"/>
            <a:ext cx="1835331" cy="1188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08914" y="4023360"/>
            <a:ext cx="0" cy="117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936376" y="3918857"/>
            <a:ext cx="2037807" cy="128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0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6456" y="1056290"/>
            <a:ext cx="7835462" cy="192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24" y="1056290"/>
            <a:ext cx="6976032" cy="465068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2124" y="6176963"/>
            <a:ext cx="7409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এলিস্টার কুক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86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2" y="1259077"/>
            <a:ext cx="6871443" cy="4716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93" y="1286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BD" sz="7200" dirty="0" smtClean="0"/>
              <a:t>দক্ষিণ আফ্রিকা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3793806" y="5975270"/>
            <a:ext cx="6195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ডেল স্টেইন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870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244</Words>
  <Application>Microsoft Office PowerPoint</Application>
  <PresentationFormat>Widescreen</PresentationFormat>
  <Paragraphs>73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ইংল্যান্ড</vt:lpstr>
      <vt:lpstr>দক্ষিণ আফ্রিকা</vt:lpstr>
      <vt:lpstr>ভারত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জিম্বাবুই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DOEL PC</cp:lastModifiedBy>
  <cp:revision>71</cp:revision>
  <dcterms:created xsi:type="dcterms:W3CDTF">2015-11-10T15:19:13Z</dcterms:created>
  <dcterms:modified xsi:type="dcterms:W3CDTF">2015-11-17T06:45:33Z</dcterms:modified>
</cp:coreProperties>
</file>