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59" r:id="rId3"/>
    <p:sldId id="257" r:id="rId4"/>
    <p:sldId id="261" r:id="rId5"/>
    <p:sldId id="258" r:id="rId6"/>
    <p:sldId id="260" r:id="rId7"/>
    <p:sldId id="264" r:id="rId8"/>
    <p:sldId id="269" r:id="rId9"/>
    <p:sldId id="271" r:id="rId10"/>
    <p:sldId id="272" r:id="rId11"/>
    <p:sldId id="274" r:id="rId12"/>
    <p:sldId id="275" r:id="rId13"/>
    <p:sldId id="276" r:id="rId14"/>
    <p:sldId id="280" r:id="rId15"/>
    <p:sldId id="278" r:id="rId16"/>
    <p:sldId id="279" r:id="rId17"/>
    <p:sldId id="270" r:id="rId18"/>
    <p:sldId id="265" r:id="rId19"/>
    <p:sldId id="262" r:id="rId20"/>
    <p:sldId id="263" r:id="rId21"/>
    <p:sldId id="266" r:id="rId22"/>
    <p:sldId id="267" r:id="rId23"/>
    <p:sldId id="268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9550" autoAdjust="0"/>
    <p:restoredTop sz="94660"/>
  </p:normalViewPr>
  <p:slideViewPr>
    <p:cSldViewPr snapToGrid="0">
      <p:cViewPr varScale="1">
        <p:scale>
          <a:sx n="61" d="100"/>
          <a:sy n="61" d="100"/>
        </p:scale>
        <p:origin x="1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AC40A-BFFF-4F34-A360-18842207147D}" type="datetimeFigureOut">
              <a:rPr lang="en-US" smtClean="0"/>
              <a:t>11/17/2015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3D283-B45B-4DAB-8FD4-4156427C8D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940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3D283-B45B-4DAB-8FD4-4156427C8DD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2035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F3D283-B45B-4DAB-8FD4-4156427C8DD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787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EA34-BDE1-4D69-8137-D4F66DCD68D3}" type="datetimeFigureOut">
              <a:rPr lang="en-US" smtClean="0"/>
              <a:t>11/17/2015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F907-88D8-4307-83A5-DA4F71819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11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EA34-BDE1-4D69-8137-D4F66DCD68D3}" type="datetimeFigureOut">
              <a:rPr lang="en-US" smtClean="0"/>
              <a:t>11/17/2015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F907-88D8-4307-83A5-DA4F71819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7389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EA34-BDE1-4D69-8137-D4F66DCD68D3}" type="datetimeFigureOut">
              <a:rPr lang="en-US" smtClean="0"/>
              <a:t>11/17/2015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F907-88D8-4307-83A5-DA4F71819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369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EA34-BDE1-4D69-8137-D4F66DCD68D3}" type="datetimeFigureOut">
              <a:rPr lang="en-US" smtClean="0"/>
              <a:t>11/17/2015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F907-88D8-4307-83A5-DA4F71819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201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EA34-BDE1-4D69-8137-D4F66DCD68D3}" type="datetimeFigureOut">
              <a:rPr lang="en-US" smtClean="0"/>
              <a:t>11/17/2015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F907-88D8-4307-83A5-DA4F71819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695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EA34-BDE1-4D69-8137-D4F66DCD68D3}" type="datetimeFigureOut">
              <a:rPr lang="en-US" smtClean="0"/>
              <a:t>11/17/2015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F907-88D8-4307-83A5-DA4F71819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731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EA34-BDE1-4D69-8137-D4F66DCD68D3}" type="datetimeFigureOut">
              <a:rPr lang="en-US" smtClean="0"/>
              <a:t>11/17/2015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F907-88D8-4307-83A5-DA4F71819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41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EA34-BDE1-4D69-8137-D4F66DCD68D3}" type="datetimeFigureOut">
              <a:rPr lang="en-US" smtClean="0"/>
              <a:t>11/17/2015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F907-88D8-4307-83A5-DA4F71819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672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EA34-BDE1-4D69-8137-D4F66DCD68D3}" type="datetimeFigureOut">
              <a:rPr lang="en-US" smtClean="0"/>
              <a:t>11/17/2015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F907-88D8-4307-83A5-DA4F71819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378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EA34-BDE1-4D69-8137-D4F66DCD68D3}" type="datetimeFigureOut">
              <a:rPr lang="en-US" smtClean="0"/>
              <a:t>11/17/2015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F907-88D8-4307-83A5-DA4F71819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237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FDEA34-BDE1-4D69-8137-D4F66DCD68D3}" type="datetimeFigureOut">
              <a:rPr lang="en-US" smtClean="0"/>
              <a:t>11/17/2015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00F907-88D8-4307-83A5-DA4F71819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10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FDEA34-BDE1-4D69-8137-D4F66DCD68D3}" type="datetimeFigureOut">
              <a:rPr lang="en-US" smtClean="0"/>
              <a:t>11/17/2015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00F907-88D8-4307-83A5-DA4F718194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57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&#2439;-&#2478;&#2503;&#2439;&#2482;-shamolbsc123@gmail.com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51566" y="0"/>
            <a:ext cx="45328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9600" dirty="0" smtClean="0"/>
              <a:t>স্বাগতম</a:t>
            </a:r>
            <a:endParaRPr lang="en-US" sz="9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429" y="1358537"/>
            <a:ext cx="5823086" cy="5398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97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188" y="1067551"/>
            <a:ext cx="7995557" cy="479733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948559" y="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bn-BD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ভারত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05807" y="5864885"/>
            <a:ext cx="65111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শচীন টেন্ডুলকার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64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050" y="1266825"/>
            <a:ext cx="6057900" cy="43243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531476" y="157655"/>
            <a:ext cx="46192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 smtClean="0"/>
              <a:t>শ্রীলঙ্কা</a:t>
            </a:r>
            <a:endParaRPr lang="en-US" sz="7200" dirty="0"/>
          </a:p>
        </p:txBody>
      </p:sp>
      <p:sp>
        <p:nvSpPr>
          <p:cNvPr id="3" name="TextBox 2"/>
          <p:cNvSpPr txBox="1"/>
          <p:nvPr/>
        </p:nvSpPr>
        <p:spPr>
          <a:xfrm>
            <a:off x="3310759" y="5591175"/>
            <a:ext cx="58141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লাসিথ</a:t>
            </a:r>
            <a:r>
              <a:rPr lang="en-US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মালিঙ্গা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817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903" y="1342219"/>
            <a:ext cx="6220153" cy="48171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85090" y="227027"/>
            <a:ext cx="53602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পাকিস্তান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26980" y="5975131"/>
            <a:ext cx="61097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শহীদ আফ্রিদি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194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136" y="1038718"/>
            <a:ext cx="6749941" cy="50666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94993" y="0"/>
            <a:ext cx="51237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/>
              <a:t>অস্ট্রেলিয়া</a:t>
            </a:r>
            <a:endParaRPr lang="en-US" sz="7200" dirty="0"/>
          </a:p>
        </p:txBody>
      </p:sp>
      <p:sp>
        <p:nvSpPr>
          <p:cNvPr id="4" name="TextBox 3"/>
          <p:cNvSpPr txBox="1"/>
          <p:nvPr/>
        </p:nvSpPr>
        <p:spPr>
          <a:xfrm>
            <a:off x="3531476" y="6105361"/>
            <a:ext cx="53918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/>
              <a:t>গ্লেন ম্যাক্সওয়েল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888554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576" y="882870"/>
            <a:ext cx="8136448" cy="45994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049" y="5842337"/>
            <a:ext cx="4619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6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ব্রেন্ডন ম্যাককুলাম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90952" y="0"/>
            <a:ext cx="55336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নিউজিল্যান্ড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7609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124" y="936038"/>
            <a:ext cx="7775821" cy="485361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05352" y="0"/>
            <a:ext cx="53760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7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ওয়েস্ট ইন্ডিজ</a:t>
            </a:r>
            <a:endParaRPr lang="en-US" sz="7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05352" y="5896303"/>
            <a:ext cx="44458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/>
              <a:t>ক্রিস গেইল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20286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109" y="1103586"/>
            <a:ext cx="8644908" cy="555438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72521" y="-283779"/>
            <a:ext cx="61800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বাংলাদেশ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59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007" y="1017495"/>
            <a:ext cx="8742238" cy="491202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90904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bn-BD" sz="6000" dirty="0" smtClean="0"/>
              <a:t>জিম্বাবুই</a:t>
            </a:r>
            <a:endParaRPr lang="en-US" sz="6000" dirty="0"/>
          </a:p>
        </p:txBody>
      </p:sp>
      <p:sp>
        <p:nvSpPr>
          <p:cNvPr id="4" name="TextBox 3"/>
          <p:cNvSpPr txBox="1"/>
          <p:nvPr/>
        </p:nvSpPr>
        <p:spPr>
          <a:xfrm>
            <a:off x="2427890" y="6027003"/>
            <a:ext cx="67949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/>
              <a:t>ব্রেন্ডন টেইলর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057988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42754" y="679269"/>
            <a:ext cx="89088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800" dirty="0" smtClean="0"/>
              <a:t>টেস্ট দল</a:t>
            </a:r>
          </a:p>
          <a:p>
            <a:r>
              <a:rPr lang="bn-BD" sz="4800" dirty="0" smtClean="0"/>
              <a:t>১।ইংল্যান্ড ২।অস্ট্রেলিয়া ৩।নিউজিল্যান্ড ৪।দক্ষিন আফ্রিকা ৫।ওয়েস্ট ইন্ডিজ</a:t>
            </a:r>
          </a:p>
          <a:p>
            <a:r>
              <a:rPr lang="bn-BD" sz="4800" dirty="0" smtClean="0"/>
              <a:t>৬।ভারত ৭।পাকিস্তান ৮।শ্রীলংকা ৯।জিম্বাবুই ১০।বাংলাদেশ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15799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7571553" y="115984"/>
            <a:ext cx="1998619" cy="45067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7589518" y="1286752"/>
            <a:ext cx="1962691" cy="4601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7821375" y="3375807"/>
            <a:ext cx="1796145" cy="4450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7599312" y="722493"/>
            <a:ext cx="1897384" cy="45968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664622" y="1966478"/>
            <a:ext cx="1952898" cy="44509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703804" y="2615008"/>
            <a:ext cx="1933309" cy="50837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818109" y="4055182"/>
            <a:ext cx="1704698" cy="48056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dirty="0" smtClean="0"/>
              <a:t> </a:t>
            </a: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7872803" y="4605884"/>
            <a:ext cx="1836962" cy="57476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024656" y="5405542"/>
            <a:ext cx="1685109" cy="54697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077732" y="6192479"/>
            <a:ext cx="1539788" cy="4441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849618" y="3435887"/>
            <a:ext cx="1894114" cy="83043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5969726" y="248194"/>
            <a:ext cx="156754" cy="638842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6048103" y="354383"/>
            <a:ext cx="139772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126480" y="952335"/>
            <a:ext cx="13193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6126480" y="1516830"/>
            <a:ext cx="13193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6217920" y="2189024"/>
            <a:ext cx="13536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126480" y="2869194"/>
            <a:ext cx="14728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6126480" y="3598353"/>
            <a:ext cx="153814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>
            <a:off x="6214654" y="4369844"/>
            <a:ext cx="16034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>
            <a:off x="6217920" y="4962671"/>
            <a:ext cx="160345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6361611" y="5747657"/>
            <a:ext cx="1643460" cy="13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>
            <a:off x="6361611" y="6414547"/>
            <a:ext cx="164346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1852070" y="3501966"/>
            <a:ext cx="22337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/>
              <a:t>আউট</a:t>
            </a:r>
            <a:endParaRPr lang="en-US" sz="5400" dirty="0"/>
          </a:p>
        </p:txBody>
      </p:sp>
      <p:sp>
        <p:nvSpPr>
          <p:cNvPr id="40" name="TextBox 39"/>
          <p:cNvSpPr txBox="1"/>
          <p:nvPr/>
        </p:nvSpPr>
        <p:spPr>
          <a:xfrm>
            <a:off x="8077732" y="154328"/>
            <a:ext cx="23415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/>
              <a:t>রান আউট</a:t>
            </a:r>
            <a:endParaRPr lang="en-US" sz="2000" dirty="0"/>
          </a:p>
        </p:txBody>
      </p:sp>
      <p:sp>
        <p:nvSpPr>
          <p:cNvPr id="41" name="TextBox 40"/>
          <p:cNvSpPr txBox="1"/>
          <p:nvPr/>
        </p:nvSpPr>
        <p:spPr>
          <a:xfrm>
            <a:off x="7820162" y="812846"/>
            <a:ext cx="2005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এল বি ডব্লিউ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7840139" y="1390789"/>
            <a:ext cx="2184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বোল্ড আউট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 rot="10800000" flipH="1" flipV="1">
            <a:off x="8155285" y="2040959"/>
            <a:ext cx="1554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কট আউট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7974054" y="2729974"/>
            <a:ext cx="19667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000" dirty="0" smtClean="0"/>
              <a:t>স্ট্যাম্প আউট</a:t>
            </a:r>
            <a:endParaRPr lang="en-US" sz="2000" dirty="0"/>
          </a:p>
        </p:txBody>
      </p:sp>
      <p:sp>
        <p:nvSpPr>
          <p:cNvPr id="45" name="TextBox 44"/>
          <p:cNvSpPr txBox="1"/>
          <p:nvPr/>
        </p:nvSpPr>
        <p:spPr>
          <a:xfrm>
            <a:off x="8024656" y="3457635"/>
            <a:ext cx="20859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টাইমড আউট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7974054" y="4206240"/>
            <a:ext cx="2476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হিট উইকেট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8180588" y="4646430"/>
            <a:ext cx="18443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1600" dirty="0" smtClean="0"/>
              <a:t>হিট দ্য বল টোয়াইচ</a:t>
            </a:r>
            <a:endParaRPr lang="en-US" sz="1600" dirty="0"/>
          </a:p>
        </p:txBody>
      </p:sp>
      <p:sp>
        <p:nvSpPr>
          <p:cNvPr id="48" name="TextBox 47"/>
          <p:cNvSpPr txBox="1"/>
          <p:nvPr/>
        </p:nvSpPr>
        <p:spPr>
          <a:xfrm>
            <a:off x="7974054" y="5366746"/>
            <a:ext cx="1966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ইচ্ছাকৃতভাবে হাত দিয়ে বল ধরা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8024656" y="6192479"/>
            <a:ext cx="1824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dirty="0" smtClean="0"/>
              <a:t>ফিল্ডারদের বল ধরতে বাধা প্রদান</a:t>
            </a:r>
            <a:endParaRPr lang="en-US" dirty="0"/>
          </a:p>
        </p:txBody>
      </p:sp>
      <p:cxnSp>
        <p:nvCxnSpPr>
          <p:cNvPr id="51" name="Straight Arrow Connector 50"/>
          <p:cNvCxnSpPr/>
          <p:nvPr/>
        </p:nvCxnSpPr>
        <p:spPr>
          <a:xfrm>
            <a:off x="3944983" y="3851103"/>
            <a:ext cx="210312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3572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1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2857" y="822960"/>
            <a:ext cx="894805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7030A0"/>
                </a:solidFill>
              </a:rPr>
              <a:t>শিক্ষক পরিচিতি</a:t>
            </a:r>
          </a:p>
          <a:p>
            <a:r>
              <a:rPr lang="bn-BD" sz="4000" dirty="0" smtClean="0"/>
              <a:t>শ্যামল চন্দ্র দে</a:t>
            </a:r>
          </a:p>
          <a:p>
            <a:pPr algn="ctr"/>
            <a:r>
              <a:rPr lang="bn-BD" sz="4000" dirty="0" smtClean="0"/>
              <a:t>বি</a:t>
            </a:r>
            <a:r>
              <a:rPr lang="en-US" sz="4000" dirty="0" smtClean="0"/>
              <a:t>.</a:t>
            </a:r>
            <a:r>
              <a:rPr lang="bn-BD" sz="4000" dirty="0" smtClean="0"/>
              <a:t>এস</a:t>
            </a:r>
            <a:r>
              <a:rPr lang="en-US" sz="4000" dirty="0" smtClean="0"/>
              <a:t>-</a:t>
            </a:r>
            <a:r>
              <a:rPr lang="bn-BD" sz="4000" dirty="0" smtClean="0"/>
              <a:t>সি</a:t>
            </a:r>
            <a:r>
              <a:rPr lang="en-US" sz="4000" dirty="0"/>
              <a:t>,</a:t>
            </a:r>
            <a:r>
              <a:rPr lang="bn-BD" sz="4000" dirty="0" smtClean="0"/>
              <a:t>বি</a:t>
            </a:r>
            <a:r>
              <a:rPr lang="en-US" sz="4000" dirty="0" smtClean="0"/>
              <a:t>.</a:t>
            </a:r>
            <a:r>
              <a:rPr lang="bn-BD" sz="4000" dirty="0" smtClean="0"/>
              <a:t>পি</a:t>
            </a:r>
            <a:r>
              <a:rPr lang="en-US" sz="4000" dirty="0" smtClean="0"/>
              <a:t>.</a:t>
            </a:r>
            <a:r>
              <a:rPr lang="bn-BD" sz="4000" dirty="0" smtClean="0"/>
              <a:t>এড</a:t>
            </a:r>
          </a:p>
          <a:p>
            <a:r>
              <a:rPr lang="bn-BD" sz="4000" dirty="0" smtClean="0"/>
              <a:t>সহকারী শিক্ষক</a:t>
            </a:r>
          </a:p>
          <a:p>
            <a:r>
              <a:rPr lang="bn-BD" sz="4000" dirty="0" smtClean="0"/>
              <a:t>পালপাড়া ডি</a:t>
            </a:r>
            <a:r>
              <a:rPr lang="en-US" sz="4000" dirty="0" smtClean="0"/>
              <a:t>.</a:t>
            </a:r>
            <a:r>
              <a:rPr lang="bn-BD" sz="4000" dirty="0" smtClean="0"/>
              <a:t>এম</a:t>
            </a:r>
            <a:r>
              <a:rPr lang="en-US" sz="4000" dirty="0" smtClean="0"/>
              <a:t>.</a:t>
            </a:r>
            <a:r>
              <a:rPr lang="bn-BD" sz="4000" dirty="0" smtClean="0"/>
              <a:t> উচ্চ বিদ্যালয়</a:t>
            </a:r>
          </a:p>
          <a:p>
            <a:r>
              <a:rPr lang="bn-BD" sz="4000" dirty="0" smtClean="0"/>
              <a:t>সদর, লক্ষ্মীপুর ।</a:t>
            </a:r>
          </a:p>
          <a:p>
            <a:r>
              <a:rPr lang="bn-BD" sz="4000" dirty="0" smtClean="0">
                <a:hlinkClick r:id="rId2"/>
              </a:rPr>
              <a:t>ই-মেইল-shamolbsc123@gmail.com</a:t>
            </a:r>
            <a:endParaRPr lang="bn-BD" sz="4000" dirty="0" smtClean="0"/>
          </a:p>
          <a:p>
            <a:r>
              <a:rPr lang="bn-BD" sz="4000" dirty="0" smtClean="0"/>
              <a:t>মোবাইল-০১৭২৬০৪৪৭২২</a:t>
            </a:r>
          </a:p>
        </p:txBody>
      </p:sp>
    </p:spTree>
    <p:extLst>
      <p:ext uri="{BB962C8B-B14F-4D97-AF65-F5344CB8AC3E}">
        <p14:creationId xmlns:p14="http://schemas.microsoft.com/office/powerpoint/2010/main" val="3059317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4034" y="770709"/>
            <a:ext cx="1018902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000" dirty="0" smtClean="0"/>
              <a:t>দলগত কাজ</a:t>
            </a:r>
          </a:p>
          <a:p>
            <a:r>
              <a:rPr lang="bn-BD" sz="6000" dirty="0" smtClean="0"/>
              <a:t>ক্রিকেট খেলায় আউটগুলোর বিবরণ লেখার চেষ্টা কর।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314722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86446" y="1097280"/>
            <a:ext cx="56823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5400" dirty="0" smtClean="0"/>
              <a:t>মূল্যায়ন</a:t>
            </a:r>
            <a:endParaRPr lang="en-US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1541417" y="2429691"/>
            <a:ext cx="8948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১।আই সি সি-এর জন্ম কত সালে?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1541417" y="3304903"/>
            <a:ext cx="7863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২।টেস্ট খেলুড়ে দেশের বাইরে ২টি দেশের নাম বল।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1541417" y="4628342"/>
            <a:ext cx="71323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৩।এল বি ডব্লিউ আউটের পূর্ণরূপ কী?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590929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54480" y="1149531"/>
            <a:ext cx="739357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/>
              <a:t>বাড়ির কাজ</a:t>
            </a:r>
          </a:p>
          <a:p>
            <a:r>
              <a:rPr lang="bn-BD" sz="4000" dirty="0" smtClean="0"/>
              <a:t>তোমার এলাকার ক্রিকেট খেলার মান উন্নয়নে তুমি যে পদক্ষেপগুলো গ্রহণ করবে সেগুলো লিখ।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29993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81051" y="1240971"/>
            <a:ext cx="967957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9600" dirty="0" smtClean="0"/>
              <a:t>ধন্যবাদ</a:t>
            </a:r>
            <a:endParaRPr lang="en-US" sz="9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4111" y="2285999"/>
            <a:ext cx="5885793" cy="44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56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26526" y="522514"/>
            <a:ext cx="739357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n-BD" sz="5400" dirty="0" smtClean="0"/>
          </a:p>
          <a:p>
            <a:r>
              <a:rPr lang="bn-BD" sz="4800" dirty="0" smtClean="0"/>
              <a:t>শ্রেনি-৯ম</a:t>
            </a:r>
          </a:p>
          <a:p>
            <a:r>
              <a:rPr lang="bn-BD" sz="4800" dirty="0" smtClean="0"/>
              <a:t>বিষয়- শারীরিক শিক্ষা, স্বাস্থ্য বিজ্ঞান ও খেলাধুলা</a:t>
            </a:r>
          </a:p>
          <a:p>
            <a:r>
              <a:rPr lang="bn-BD" sz="4800" dirty="0" smtClean="0"/>
              <a:t>অধ্যায়-৮ম(দলগত খেলা)</a:t>
            </a:r>
          </a:p>
          <a:p>
            <a:r>
              <a:rPr lang="bn-BD" sz="5400" dirty="0" smtClean="0"/>
              <a:t>তাং ১২/১১/২০১৫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635099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11234" y="365760"/>
            <a:ext cx="860842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>
                <a:solidFill>
                  <a:srgbClr val="002060"/>
                </a:solidFill>
              </a:rPr>
              <a:t>শিখনফল</a:t>
            </a:r>
          </a:p>
          <a:p>
            <a:r>
              <a:rPr lang="bn-BD" sz="4000" dirty="0" smtClean="0"/>
              <a:t>১।ক্রিকেট খেলার পটভূমি বলতে পারবে।</a:t>
            </a:r>
          </a:p>
          <a:p>
            <a:r>
              <a:rPr lang="bn-BD" sz="4000" dirty="0" smtClean="0"/>
              <a:t>২।টেস্ট খেলুড়ে দেশগুলোর নাম লিখতে পারবে।</a:t>
            </a:r>
          </a:p>
          <a:p>
            <a:r>
              <a:rPr lang="bn-BD" sz="4000" dirty="0" smtClean="0"/>
              <a:t>৩।ক্রিকেট খেলার আউট গুলো সম্পর্কে ব্যাখ্যা করতে পারবে।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9175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94" y="1072055"/>
            <a:ext cx="6878583" cy="42719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5189" y="505482"/>
            <a:ext cx="3886200" cy="565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622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3669" y="404949"/>
            <a:ext cx="889580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8000" dirty="0" smtClean="0"/>
              <a:t>পাঠ শিরোনাম</a:t>
            </a:r>
            <a:r>
              <a:rPr lang="en-US" sz="8000" dirty="0"/>
              <a:t> </a:t>
            </a:r>
            <a:r>
              <a:rPr lang="bn-BD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ক্রিকেট</a:t>
            </a:r>
            <a:endParaRPr lang="bn-BD" sz="9600" dirty="0" smtClean="0"/>
          </a:p>
        </p:txBody>
      </p:sp>
    </p:spTree>
    <p:extLst>
      <p:ext uri="{BB962C8B-B14F-4D97-AF65-F5344CB8AC3E}">
        <p14:creationId xmlns:p14="http://schemas.microsoft.com/office/powerpoint/2010/main" val="2320287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781005" y="2573383"/>
            <a:ext cx="2155371" cy="125403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024743" y="640080"/>
            <a:ext cx="1750423" cy="6662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754880" y="640080"/>
            <a:ext cx="1828800" cy="6662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8059783" y="685800"/>
            <a:ext cx="1828800" cy="66620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24743" y="3010989"/>
            <a:ext cx="1789612" cy="6923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112034" y="2854234"/>
            <a:ext cx="1920240" cy="6923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985554" y="5408023"/>
            <a:ext cx="1920240" cy="62701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78977" y="5388428"/>
            <a:ext cx="2259874" cy="7445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8112034" y="5388427"/>
            <a:ext cx="2090057" cy="74458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985554" y="640080"/>
            <a:ext cx="1789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রাজার খেলা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13663" y="783066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/>
              <a:t>আই সি সি</a:t>
            </a:r>
            <a:endParaRPr lang="en-US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8085908" y="738826"/>
            <a:ext cx="1920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ইংল্যান্ড</a:t>
            </a:r>
            <a:endParaRPr lang="en-US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2220685" y="3056989"/>
            <a:ext cx="192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600" dirty="0" smtClean="0"/>
              <a:t>১৯৭৫</a:t>
            </a:r>
            <a:endParaRPr lang="en-US" sz="3600" dirty="0"/>
          </a:p>
        </p:txBody>
      </p:sp>
      <p:sp>
        <p:nvSpPr>
          <p:cNvPr id="15" name="TextBox 14"/>
          <p:cNvSpPr txBox="1"/>
          <p:nvPr/>
        </p:nvSpPr>
        <p:spPr>
          <a:xfrm>
            <a:off x="5068385" y="2923587"/>
            <a:ext cx="218149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ক্রিকেট</a:t>
            </a:r>
            <a:endParaRPr lang="en-US" sz="4000" dirty="0"/>
          </a:p>
        </p:txBody>
      </p:sp>
      <p:sp>
        <p:nvSpPr>
          <p:cNvPr id="16" name="TextBox 15"/>
          <p:cNvSpPr txBox="1"/>
          <p:nvPr/>
        </p:nvSpPr>
        <p:spPr>
          <a:xfrm>
            <a:off x="8582297" y="2813540"/>
            <a:ext cx="2429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১০</a:t>
            </a:r>
            <a:endParaRPr lang="en-US" sz="4000" dirty="0"/>
          </a:p>
        </p:txBody>
      </p:sp>
      <p:sp>
        <p:nvSpPr>
          <p:cNvPr id="17" name="TextBox 16"/>
          <p:cNvSpPr txBox="1"/>
          <p:nvPr/>
        </p:nvSpPr>
        <p:spPr>
          <a:xfrm>
            <a:off x="2197825" y="5388427"/>
            <a:ext cx="21161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১৯০৯</a:t>
            </a:r>
            <a:endParaRPr lang="en-US" sz="4000" dirty="0"/>
          </a:p>
        </p:txBody>
      </p:sp>
      <p:sp>
        <p:nvSpPr>
          <p:cNvPr id="18" name="TextBox 17"/>
          <p:cNvSpPr txBox="1"/>
          <p:nvPr/>
        </p:nvSpPr>
        <p:spPr>
          <a:xfrm>
            <a:off x="5427617" y="5468330"/>
            <a:ext cx="26321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000" dirty="0" smtClean="0"/>
              <a:t>১৬</a:t>
            </a:r>
            <a:endParaRPr lang="en-US" sz="4000" dirty="0"/>
          </a:p>
        </p:txBody>
      </p:sp>
      <p:sp>
        <p:nvSpPr>
          <p:cNvPr id="19" name="TextBox 18"/>
          <p:cNvSpPr txBox="1"/>
          <p:nvPr/>
        </p:nvSpPr>
        <p:spPr>
          <a:xfrm>
            <a:off x="8536577" y="5345219"/>
            <a:ext cx="25211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4800" dirty="0" smtClean="0"/>
              <a:t>১১</a:t>
            </a:r>
            <a:endParaRPr lang="en-US" sz="4800" dirty="0"/>
          </a:p>
        </p:txBody>
      </p:sp>
      <p:cxnSp>
        <p:nvCxnSpPr>
          <p:cNvPr id="21" name="Straight Arrow Connector 20"/>
          <p:cNvCxnSpPr/>
          <p:nvPr/>
        </p:nvCxnSpPr>
        <p:spPr>
          <a:xfrm flipH="1" flipV="1">
            <a:off x="3383280" y="1352006"/>
            <a:ext cx="1371600" cy="12213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6936376" y="1446712"/>
            <a:ext cx="1645921" cy="11266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5858690" y="1352006"/>
            <a:ext cx="0" cy="11038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>
            <a:off x="3905794" y="3357154"/>
            <a:ext cx="7576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5" idx="3"/>
            <a:endCxn id="7" idx="1"/>
          </p:cNvCxnSpPr>
          <p:nvPr/>
        </p:nvCxnSpPr>
        <p:spPr>
          <a:xfrm flipV="1">
            <a:off x="7249882" y="3200400"/>
            <a:ext cx="862152" cy="7713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2919549" y="3918857"/>
            <a:ext cx="1835331" cy="1188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6008914" y="4023360"/>
            <a:ext cx="0" cy="11756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>
            <a:off x="6936376" y="3918857"/>
            <a:ext cx="2037807" cy="12801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3053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6456" y="1056290"/>
            <a:ext cx="7835462" cy="1923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2124" y="1056290"/>
            <a:ext cx="6976032" cy="4650687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bn-BD" sz="96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ইংল্যান্ড</a:t>
            </a:r>
            <a:endParaRPr lang="en-US" sz="9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12124" y="6176963"/>
            <a:ext cx="74097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dirty="0" smtClean="0"/>
              <a:t>এলিস্টার কুক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53869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172" y="1259077"/>
            <a:ext cx="6871443" cy="47161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5093" y="12864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bn-BD" sz="7200" dirty="0" smtClean="0"/>
              <a:t>দক্ষিণ আফ্রিকা</a:t>
            </a:r>
            <a:endParaRPr lang="en-US" sz="7200" dirty="0"/>
          </a:p>
        </p:txBody>
      </p:sp>
      <p:sp>
        <p:nvSpPr>
          <p:cNvPr id="4" name="TextBox 3"/>
          <p:cNvSpPr txBox="1"/>
          <p:nvPr/>
        </p:nvSpPr>
        <p:spPr>
          <a:xfrm>
            <a:off x="3793806" y="5975270"/>
            <a:ext cx="6195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5400" dirty="0" smtClean="0"/>
              <a:t>ডেল স্টেইন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68709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</TotalTime>
  <Words>244</Words>
  <Application>Microsoft Office PowerPoint</Application>
  <PresentationFormat>Widescreen</PresentationFormat>
  <Paragraphs>73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Calibri Light</vt:lpstr>
      <vt:lpstr>NikoshBAN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ইংল্যান্ড</vt:lpstr>
      <vt:lpstr>দক্ষিণ আফ্রিকা</vt:lpstr>
      <vt:lpstr>ভারত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জিম্বাবুই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DOEL PC</dc:creator>
  <cp:lastModifiedBy>DOEL PC</cp:lastModifiedBy>
  <cp:revision>71</cp:revision>
  <dcterms:created xsi:type="dcterms:W3CDTF">2015-11-10T15:19:13Z</dcterms:created>
  <dcterms:modified xsi:type="dcterms:W3CDTF">2015-11-17T06:45:33Z</dcterms:modified>
</cp:coreProperties>
</file>