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6" r:id="rId3"/>
    <p:sldId id="277" r:id="rId4"/>
    <p:sldId id="279" r:id="rId5"/>
    <p:sldId id="280" r:id="rId6"/>
    <p:sldId id="274" r:id="rId7"/>
    <p:sldId id="273" r:id="rId8"/>
    <p:sldId id="272" r:id="rId9"/>
    <p:sldId id="256" r:id="rId10"/>
    <p:sldId id="258" r:id="rId11"/>
    <p:sldId id="259" r:id="rId12"/>
    <p:sldId id="266" r:id="rId13"/>
    <p:sldId id="260" r:id="rId14"/>
    <p:sldId id="261" r:id="rId15"/>
    <p:sldId id="267" r:id="rId16"/>
    <p:sldId id="262" r:id="rId17"/>
    <p:sldId id="278" r:id="rId18"/>
    <p:sldId id="263" r:id="rId19"/>
    <p:sldId id="265" r:id="rId20"/>
    <p:sldId id="270" r:id="rId21"/>
    <p:sldId id="271" r:id="rId22"/>
    <p:sldId id="26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38D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BF9BA-B1A1-4110-9575-9218F597FD33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E30696-93F2-4936-9612-BE1018A6912B}">
      <dgm:prSet phldrT="[Text]" custT="1"/>
      <dgm:spPr/>
      <dgm:t>
        <a:bodyPr/>
        <a:lstStyle/>
        <a:p>
          <a:r>
            <a:rPr lang="bn-IN" sz="4800" dirty="0" smtClean="0">
              <a:latin typeface="NikoshBAN" panose="02000000000000000000" pitchFamily="2" charset="0"/>
              <a:cs typeface="NikoshBAN" panose="02000000000000000000" pitchFamily="2" charset="0"/>
            </a:rPr>
            <a:t>এই পাঠ শেষে শিক্ষার্থীরা.........</a:t>
          </a:r>
          <a:endParaRPr lang="en-US" sz="48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79F72FA-B71B-408F-B5C9-FD3F36D253CC}" type="parTrans" cxnId="{77681C3B-8792-4D09-BC99-B7BB67DA1DCF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CC28C4C-93B2-4790-BB83-F66B98A139B2}" type="sibTrans" cxnId="{77681C3B-8792-4D09-BC99-B7BB67DA1DCF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CC619DD-25C6-436E-A920-4862A6576E79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1) </a:t>
          </a:r>
          <a:r>
            <a:rPr lang="bn-IN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ঘনবস্তু সংজ্ঞায়িত করতে পারবে।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BC57502-781D-47CC-8058-7346B2301645}" type="parTrans" cxnId="{537D1907-CB8F-4B82-93AC-3B19E03B25E3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1C9E297-1162-467F-86F1-26B74612DB79}" type="sibTrans" cxnId="{537D1907-CB8F-4B82-93AC-3B19E03B25E3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FF7C4BA-EC5E-4D02-8A69-80DD679563E3}">
      <dgm:prSet phldrT="[Text]"/>
      <dgm:spPr/>
      <dgm:t>
        <a:bodyPr/>
        <a:lstStyle/>
        <a:p>
          <a:endParaRPr lang="bn-IN" dirty="0" smtClean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CC982A8-E1EC-419B-B2EB-537EDC2C1830}" type="parTrans" cxnId="{8F4D0581-5D03-4AA5-846B-289DD929AAB5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C9F1F76-F8E1-4E96-9911-B2820C6744EB}" type="sibTrans" cxnId="{8F4D0581-5D03-4AA5-846B-289DD929AAB5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C0B0C7B-1C79-490D-93FB-BEB33EC4B051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2) </a:t>
          </a:r>
          <a:r>
            <a:rPr lang="bn-IN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স্থান, তল, রেখা ও বিন্দু ব্যাখ্যা করতে পারবে।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F850E72-B23F-45A6-BAFC-6E904FBC2274}" type="parTrans" cxnId="{EF8F9014-52EB-4EB6-8550-A4D2E5478B9F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EA87035-56F9-419D-9695-65589E965A53}" type="sibTrans" cxnId="{EF8F9014-52EB-4EB6-8550-A4D2E5478B9F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DCA58EA-AAB2-4797-9CF6-9EE249BD798A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 smtClean="0">
              <a:latin typeface="NikoshBAN" panose="02000000000000000000" pitchFamily="2" charset="0"/>
              <a:cs typeface="NikoshBAN" panose="02000000000000000000" pitchFamily="2" charset="0"/>
            </a:rPr>
            <a:t>3) </a:t>
          </a:r>
          <a:r>
            <a:rPr lang="bn-IN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সরলরেখা, রেখাংশ ও রশ্মি এর পার্থক্য করতে পারবে।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DDBD074-CB49-4C67-AC4B-0D5C1D485506}" type="parTrans" cxnId="{34299BB2-8C19-4CEB-880D-D29642457845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1070BB4-FA03-4F39-9077-5A30CD7AFD7C}" type="sibTrans" cxnId="{34299BB2-8C19-4CEB-880D-D29642457845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295EC19-912C-472A-BB48-B97FE73156B7}">
      <dgm:prSet phldrT="[Text]"/>
      <dgm:spPr/>
      <dgm:t>
        <a:bodyPr/>
        <a:lstStyle/>
        <a:p>
          <a:endParaRPr lang="en-US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A348A8F-AD11-479C-A458-EBA573FA1F9D}" type="sibTrans" cxnId="{BE429EF6-B65C-43C3-8F08-ACC8AB7F041A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38D60C0-2994-4DF2-96AE-40D9D5835A8B}" type="parTrans" cxnId="{BE429EF6-B65C-43C3-8F08-ACC8AB7F041A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24DE3ED-B858-426B-A475-0244F2D59264}" type="pres">
      <dgm:prSet presAssocID="{1C1BF9BA-B1A1-4110-9575-9218F597FD3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A890D63F-CF1E-434F-A3B7-586A46C2E742}" type="pres">
      <dgm:prSet presAssocID="{13E30696-93F2-4936-9612-BE1018A6912B}" presName="parenttextcomposite" presStyleCnt="0"/>
      <dgm:spPr/>
    </dgm:pt>
    <dgm:pt modelId="{8F93B3D1-249B-4DAA-AC70-07C20485EC46}" type="pres">
      <dgm:prSet presAssocID="{13E30696-93F2-4936-9612-BE1018A6912B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127F5-05C6-4983-BB01-89FEC65D1CE8}" type="pres">
      <dgm:prSet presAssocID="{13E30696-93F2-4936-9612-BE1018A6912B}" presName="composite" presStyleCnt="0"/>
      <dgm:spPr/>
    </dgm:pt>
    <dgm:pt modelId="{36695025-CFE4-43C1-89B4-6770474D87AF}" type="pres">
      <dgm:prSet presAssocID="{13E30696-93F2-4936-9612-BE1018A6912B}" presName="chevron1" presStyleLbl="alignNode1" presStyleIdx="0" presStyleCnt="21" custLinFactNeighborX="-12152" custLinFactNeighborY="-3291"/>
      <dgm:spPr>
        <a:solidFill>
          <a:srgbClr val="7030A0"/>
        </a:solidFill>
      </dgm:spPr>
    </dgm:pt>
    <dgm:pt modelId="{C1F395AE-E2D1-43E0-8157-2CE16FA055F8}" type="pres">
      <dgm:prSet presAssocID="{13E30696-93F2-4936-9612-BE1018A6912B}" presName="chevron2" presStyleLbl="alignNode1" presStyleIdx="1" presStyleCnt="21" custLinFactNeighborX="-12152" custLinFactNeighborY="-3291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4CA8349B-F5DE-47A8-BCC1-79A4523BA5FC}" type="pres">
      <dgm:prSet presAssocID="{13E30696-93F2-4936-9612-BE1018A6912B}" presName="chevron3" presStyleLbl="alignNode1" presStyleIdx="2" presStyleCnt="21" custLinFactNeighborX="-12152" custLinFactNeighborY="-3291"/>
      <dgm:spPr/>
    </dgm:pt>
    <dgm:pt modelId="{E3AAA5F2-0B18-4372-B21F-5E8EB9F064D7}" type="pres">
      <dgm:prSet presAssocID="{13E30696-93F2-4936-9612-BE1018A6912B}" presName="chevron4" presStyleLbl="alignNode1" presStyleIdx="3" presStyleCnt="21" custLinFactNeighborX="-12152" custLinFactNeighborY="-3291"/>
      <dgm:spPr>
        <a:solidFill>
          <a:srgbClr val="7030A0"/>
        </a:solidFill>
      </dgm:spPr>
    </dgm:pt>
    <dgm:pt modelId="{4F1DCCAE-F5F0-4DE5-9EF4-676293929007}" type="pres">
      <dgm:prSet presAssocID="{13E30696-93F2-4936-9612-BE1018A6912B}" presName="chevron5" presStyleLbl="alignNode1" presStyleIdx="4" presStyleCnt="21" custLinFactNeighborX="-12152" custLinFactNeighborY="-3291"/>
      <dgm:spPr>
        <a:solidFill>
          <a:schemeClr val="accent2"/>
        </a:solidFill>
      </dgm:spPr>
    </dgm:pt>
    <dgm:pt modelId="{36AF09ED-D0B8-4DBB-84D1-0BB68303A27D}" type="pres">
      <dgm:prSet presAssocID="{13E30696-93F2-4936-9612-BE1018A6912B}" presName="chevron6" presStyleLbl="alignNode1" presStyleIdx="5" presStyleCnt="21" custLinFactNeighborX="-12152" custLinFactNeighborY="-3291"/>
      <dgm:spPr/>
    </dgm:pt>
    <dgm:pt modelId="{C78FC9DB-EBFB-432E-88D7-2304B7472A1C}" type="pres">
      <dgm:prSet presAssocID="{13E30696-93F2-4936-9612-BE1018A6912B}" presName="chevron7" presStyleLbl="alignNode1" presStyleIdx="6" presStyleCnt="21" custLinFactNeighborX="-12152" custLinFactNeighborY="-3291"/>
      <dgm:spPr>
        <a:solidFill>
          <a:srgbClr val="7030A0"/>
        </a:solidFill>
      </dgm:spPr>
    </dgm:pt>
    <dgm:pt modelId="{4786FA91-0CF8-45BB-94C8-1A6840089FB2}" type="pres">
      <dgm:prSet presAssocID="{13E30696-93F2-4936-9612-BE1018A6912B}" presName="childtext" presStyleLbl="solidFgAcc1" presStyleIdx="0" presStyleCnt="3" custScaleX="129905" custLinFactNeighborX="-2800" custLinFactNeighborY="-411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8531BC-1448-4496-9120-2BADF78F0FED}" type="pres">
      <dgm:prSet presAssocID="{ECC28C4C-93B2-4790-BB83-F66B98A139B2}" presName="sibTrans" presStyleCnt="0"/>
      <dgm:spPr/>
    </dgm:pt>
    <dgm:pt modelId="{1DCCCCC5-11DE-4B12-91F1-B2C9CFDADCDF}" type="pres">
      <dgm:prSet presAssocID="{0FF7C4BA-EC5E-4D02-8A69-80DD679563E3}" presName="parenttextcomposite" presStyleCnt="0"/>
      <dgm:spPr/>
    </dgm:pt>
    <dgm:pt modelId="{A4273705-1011-4DE2-AA15-91438E9647EB}" type="pres">
      <dgm:prSet presAssocID="{0FF7C4BA-EC5E-4D02-8A69-80DD679563E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A66C5-8094-4E26-8900-87EBC8272194}" type="pres">
      <dgm:prSet presAssocID="{0FF7C4BA-EC5E-4D02-8A69-80DD679563E3}" presName="composite" presStyleCnt="0"/>
      <dgm:spPr/>
    </dgm:pt>
    <dgm:pt modelId="{7B57F0DB-C9EC-4E5F-95C9-0FA303EB9861}" type="pres">
      <dgm:prSet presAssocID="{0FF7C4BA-EC5E-4D02-8A69-80DD679563E3}" presName="chevron1" presStyleLbl="alignNode1" presStyleIdx="7" presStyleCnt="21" custLinFactNeighborX="29512" custLinFactNeighborY="-24129"/>
      <dgm:spPr>
        <a:solidFill>
          <a:schemeClr val="accent2"/>
        </a:solidFill>
      </dgm:spPr>
    </dgm:pt>
    <dgm:pt modelId="{0CB3F9B9-F38B-4FF9-B51F-71004B24ACD6}" type="pres">
      <dgm:prSet presAssocID="{0FF7C4BA-EC5E-4D02-8A69-80DD679563E3}" presName="chevron2" presStyleLbl="alignNode1" presStyleIdx="8" presStyleCnt="21" custLinFactNeighborX="29512" custLinFactNeighborY="-24129"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A66BEDD6-A3FD-485C-9C0A-68C5BB3E0C76}" type="pres">
      <dgm:prSet presAssocID="{0FF7C4BA-EC5E-4D02-8A69-80DD679563E3}" presName="chevron3" presStyleLbl="alignNode1" presStyleIdx="9" presStyleCnt="21" custLinFactNeighborX="29512" custLinFactNeighborY="-24129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15BE9213-B881-468B-A52D-5AC2A8251D59}" type="pres">
      <dgm:prSet presAssocID="{0FF7C4BA-EC5E-4D02-8A69-80DD679563E3}" presName="chevron4" presStyleLbl="alignNode1" presStyleIdx="10" presStyleCnt="21" custLinFactNeighborX="29512" custLinFactNeighborY="-24129"/>
      <dgm:spPr/>
    </dgm:pt>
    <dgm:pt modelId="{A71B7FC5-F658-4451-BF5A-0582D0FA81FE}" type="pres">
      <dgm:prSet presAssocID="{0FF7C4BA-EC5E-4D02-8A69-80DD679563E3}" presName="chevron5" presStyleLbl="alignNode1" presStyleIdx="11" presStyleCnt="21" custLinFactNeighborX="29512" custLinFactNeighborY="-24129"/>
      <dgm:spPr>
        <a:solidFill>
          <a:srgbClr val="7030A0"/>
        </a:solidFill>
      </dgm:spPr>
    </dgm:pt>
    <dgm:pt modelId="{B0CC798D-E6EB-4F78-AEA9-310396B118DC}" type="pres">
      <dgm:prSet presAssocID="{0FF7C4BA-EC5E-4D02-8A69-80DD679563E3}" presName="chevron6" presStyleLbl="alignNode1" presStyleIdx="12" presStyleCnt="21" custLinFactNeighborX="29512" custLinFactNeighborY="-24129"/>
      <dgm:spPr>
        <a:solidFill>
          <a:schemeClr val="accent2"/>
        </a:solidFill>
      </dgm:spPr>
    </dgm:pt>
    <dgm:pt modelId="{8C0F9D98-90C4-4E2F-93F0-5611F995F725}" type="pres">
      <dgm:prSet presAssocID="{0FF7C4BA-EC5E-4D02-8A69-80DD679563E3}" presName="chevron7" presStyleLbl="alignNode1" presStyleIdx="13" presStyleCnt="21" custLinFactNeighborX="29512" custLinFactNeighborY="-24129"/>
      <dgm:spPr/>
    </dgm:pt>
    <dgm:pt modelId="{2AD8AAA6-47E3-4F63-85E7-335B99F88355}" type="pres">
      <dgm:prSet presAssocID="{0FF7C4BA-EC5E-4D02-8A69-80DD679563E3}" presName="childtext" presStyleLbl="solidFgAcc1" presStyleIdx="1" presStyleCnt="3" custScaleX="129905" custLinFactNeighborX="6800" custLinFactNeighborY="-3016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7CD4A-5BD1-4401-BDE8-103FA1239A60}" type="pres">
      <dgm:prSet presAssocID="{CC9F1F76-F8E1-4E96-9911-B2820C6744EB}" presName="sibTrans" presStyleCnt="0"/>
      <dgm:spPr/>
    </dgm:pt>
    <dgm:pt modelId="{0023EE53-2395-49CE-B2BB-018AB90A95BB}" type="pres">
      <dgm:prSet presAssocID="{D295EC19-912C-472A-BB48-B97FE73156B7}" presName="parenttextcomposite" presStyleCnt="0"/>
      <dgm:spPr/>
    </dgm:pt>
    <dgm:pt modelId="{55605C36-A703-43DF-8D73-6E45A8AB9AE7}" type="pres">
      <dgm:prSet presAssocID="{D295EC19-912C-472A-BB48-B97FE73156B7}" presName="parenttext" presStyleLbl="revTx" presStyleIdx="2" presStyleCnt="3" custLinFactNeighborX="688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BB87B-62F9-435A-8A3D-F2498E09C5C9}" type="pres">
      <dgm:prSet presAssocID="{D295EC19-912C-472A-BB48-B97FE73156B7}" presName="composite" presStyleCnt="0"/>
      <dgm:spPr/>
    </dgm:pt>
    <dgm:pt modelId="{6824CF03-36DA-45A3-93A6-235A34284C06}" type="pres">
      <dgm:prSet presAssocID="{D295EC19-912C-472A-BB48-B97FE73156B7}" presName="chevron1" presStyleLbl="alignNode1" presStyleIdx="14" presStyleCnt="21" custLinFactNeighborX="69344" custLinFactNeighborY="-42775"/>
      <dgm:spPr>
        <a:solidFill>
          <a:srgbClr val="7030A0"/>
        </a:solidFill>
      </dgm:spPr>
    </dgm:pt>
    <dgm:pt modelId="{A02FA6C6-129E-4F15-B736-2828F4D3915B}" type="pres">
      <dgm:prSet presAssocID="{D295EC19-912C-472A-BB48-B97FE73156B7}" presName="chevron2" presStyleLbl="alignNode1" presStyleIdx="15" presStyleCnt="21" custLinFactNeighborX="69344" custLinFactNeighborY="-42775"/>
      <dgm:spPr>
        <a:solidFill>
          <a:schemeClr val="accent2"/>
        </a:solidFill>
      </dgm:spPr>
    </dgm:pt>
    <dgm:pt modelId="{90B382E8-5D2A-4BC2-976A-72ED42A9E928}" type="pres">
      <dgm:prSet presAssocID="{D295EC19-912C-472A-BB48-B97FE73156B7}" presName="chevron3" presStyleLbl="alignNode1" presStyleIdx="16" presStyleCnt="21" custLinFactNeighborX="69344" custLinFactNeighborY="-42775"/>
      <dgm:spPr>
        <a:solidFill>
          <a:schemeClr val="accent2"/>
        </a:solidFill>
      </dgm:spPr>
    </dgm:pt>
    <dgm:pt modelId="{1511C129-92A3-4315-8E64-5C231C852558}" type="pres">
      <dgm:prSet presAssocID="{D295EC19-912C-472A-BB48-B97FE73156B7}" presName="chevron4" presStyleLbl="alignNode1" presStyleIdx="17" presStyleCnt="21" custLinFactNeighborX="69344" custLinFactNeighborY="-42775"/>
      <dgm:spPr>
        <a:solidFill>
          <a:srgbClr val="7030A0"/>
        </a:solidFill>
      </dgm:spPr>
    </dgm:pt>
    <dgm:pt modelId="{5D56477E-FF8F-4938-8929-660FCBF57E40}" type="pres">
      <dgm:prSet presAssocID="{D295EC19-912C-472A-BB48-B97FE73156B7}" presName="chevron5" presStyleLbl="alignNode1" presStyleIdx="18" presStyleCnt="21" custLinFactNeighborX="69344" custLinFactNeighborY="-42775"/>
      <dgm:spPr>
        <a:solidFill>
          <a:schemeClr val="accent2"/>
        </a:solidFill>
      </dgm:spPr>
    </dgm:pt>
    <dgm:pt modelId="{B6FA13B2-26AE-4F6F-9B9B-62165774DA86}" type="pres">
      <dgm:prSet presAssocID="{D295EC19-912C-472A-BB48-B97FE73156B7}" presName="chevron6" presStyleLbl="alignNode1" presStyleIdx="19" presStyleCnt="21" custLinFactNeighborX="69344" custLinFactNeighborY="-42775"/>
      <dgm:spPr/>
    </dgm:pt>
    <dgm:pt modelId="{F6681F42-F77B-4649-BBBA-295EC0ED4796}" type="pres">
      <dgm:prSet presAssocID="{D295EC19-912C-472A-BB48-B97FE73156B7}" presName="chevron7" presStyleLbl="alignNode1" presStyleIdx="20" presStyleCnt="21" custLinFactNeighborX="69344" custLinFactNeighborY="-42775"/>
      <dgm:spPr>
        <a:solidFill>
          <a:srgbClr val="7030A0"/>
        </a:solidFill>
      </dgm:spPr>
    </dgm:pt>
    <dgm:pt modelId="{7BB7A828-C346-4874-A6DF-AEC5D3D8BB11}" type="pres">
      <dgm:prSet presAssocID="{D295EC19-912C-472A-BB48-B97FE73156B7}" presName="childtext" presStyleLbl="solidFgAcc1" presStyleIdx="2" presStyleCnt="3" custScaleX="129905" custLinFactNeighborX="16015" custLinFactNeighborY="-53467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ADDF87-075A-403D-A885-4C08CE627B46}" type="presOf" srcId="{1C1BF9BA-B1A1-4110-9575-9218F597FD33}" destId="{524DE3ED-B858-426B-A475-0244F2D59264}" srcOrd="0" destOrd="0" presId="urn:microsoft.com/office/officeart/2008/layout/VerticalAccentList"/>
    <dgm:cxn modelId="{BE429EF6-B65C-43C3-8F08-ACC8AB7F041A}" srcId="{1C1BF9BA-B1A1-4110-9575-9218F597FD33}" destId="{D295EC19-912C-472A-BB48-B97FE73156B7}" srcOrd="2" destOrd="0" parTransId="{D38D60C0-2994-4DF2-96AE-40D9D5835A8B}" sibTransId="{BA348A8F-AD11-479C-A458-EBA573FA1F9D}"/>
    <dgm:cxn modelId="{B2F7A5F8-2CB7-461A-BB80-637E3A7D2D37}" type="presOf" srcId="{D295EC19-912C-472A-BB48-B97FE73156B7}" destId="{55605C36-A703-43DF-8D73-6E45A8AB9AE7}" srcOrd="0" destOrd="0" presId="urn:microsoft.com/office/officeart/2008/layout/VerticalAccentList"/>
    <dgm:cxn modelId="{EB63ABB7-8026-402B-B58D-6B3006218A39}" type="presOf" srcId="{ADCA58EA-AAB2-4797-9CF6-9EE249BD798A}" destId="{7BB7A828-C346-4874-A6DF-AEC5D3D8BB11}" srcOrd="0" destOrd="0" presId="urn:microsoft.com/office/officeart/2008/layout/VerticalAccentList"/>
    <dgm:cxn modelId="{E365D21E-CD52-4260-BE62-BAFE32C78967}" type="presOf" srcId="{8CC619DD-25C6-436E-A920-4862A6576E79}" destId="{4786FA91-0CF8-45BB-94C8-1A6840089FB2}" srcOrd="0" destOrd="0" presId="urn:microsoft.com/office/officeart/2008/layout/VerticalAccentList"/>
    <dgm:cxn modelId="{537D1907-CB8F-4B82-93AC-3B19E03B25E3}" srcId="{13E30696-93F2-4936-9612-BE1018A6912B}" destId="{8CC619DD-25C6-436E-A920-4862A6576E79}" srcOrd="0" destOrd="0" parTransId="{9BC57502-781D-47CC-8058-7346B2301645}" sibTransId="{C1C9E297-1162-467F-86F1-26B74612DB79}"/>
    <dgm:cxn modelId="{46DBC763-E4C8-4870-AD11-B99D09A31129}" type="presOf" srcId="{0FF7C4BA-EC5E-4D02-8A69-80DD679563E3}" destId="{A4273705-1011-4DE2-AA15-91438E9647EB}" srcOrd="0" destOrd="0" presId="urn:microsoft.com/office/officeart/2008/layout/VerticalAccentList"/>
    <dgm:cxn modelId="{77681C3B-8792-4D09-BC99-B7BB67DA1DCF}" srcId="{1C1BF9BA-B1A1-4110-9575-9218F597FD33}" destId="{13E30696-93F2-4936-9612-BE1018A6912B}" srcOrd="0" destOrd="0" parTransId="{179F72FA-B71B-408F-B5C9-FD3F36D253CC}" sibTransId="{ECC28C4C-93B2-4790-BB83-F66B98A139B2}"/>
    <dgm:cxn modelId="{1CE72063-9B3E-477C-A404-F6FAAA6FE1A7}" type="presOf" srcId="{EC0B0C7B-1C79-490D-93FB-BEB33EC4B051}" destId="{2AD8AAA6-47E3-4F63-85E7-335B99F88355}" srcOrd="0" destOrd="0" presId="urn:microsoft.com/office/officeart/2008/layout/VerticalAccentList"/>
    <dgm:cxn modelId="{34299BB2-8C19-4CEB-880D-D29642457845}" srcId="{D295EC19-912C-472A-BB48-B97FE73156B7}" destId="{ADCA58EA-AAB2-4797-9CF6-9EE249BD798A}" srcOrd="0" destOrd="0" parTransId="{2DDBD074-CB49-4C67-AC4B-0D5C1D485506}" sibTransId="{91070BB4-FA03-4F39-9077-5A30CD7AFD7C}"/>
    <dgm:cxn modelId="{EF8F9014-52EB-4EB6-8550-A4D2E5478B9F}" srcId="{0FF7C4BA-EC5E-4D02-8A69-80DD679563E3}" destId="{EC0B0C7B-1C79-490D-93FB-BEB33EC4B051}" srcOrd="0" destOrd="0" parTransId="{5F850E72-B23F-45A6-BAFC-6E904FBC2274}" sibTransId="{3EA87035-56F9-419D-9695-65589E965A53}"/>
    <dgm:cxn modelId="{5FEEC846-8E69-42FD-9557-EE0157A4E332}" type="presOf" srcId="{13E30696-93F2-4936-9612-BE1018A6912B}" destId="{8F93B3D1-249B-4DAA-AC70-07C20485EC46}" srcOrd="0" destOrd="0" presId="urn:microsoft.com/office/officeart/2008/layout/VerticalAccentList"/>
    <dgm:cxn modelId="{8F4D0581-5D03-4AA5-846B-289DD929AAB5}" srcId="{1C1BF9BA-B1A1-4110-9575-9218F597FD33}" destId="{0FF7C4BA-EC5E-4D02-8A69-80DD679563E3}" srcOrd="1" destOrd="0" parTransId="{9CC982A8-E1EC-419B-B2EB-537EDC2C1830}" sibTransId="{CC9F1F76-F8E1-4E96-9911-B2820C6744EB}"/>
    <dgm:cxn modelId="{9A6A55F6-22B1-460C-8420-B9D4FE5040B0}" type="presParOf" srcId="{524DE3ED-B858-426B-A475-0244F2D59264}" destId="{A890D63F-CF1E-434F-A3B7-586A46C2E742}" srcOrd="0" destOrd="0" presId="urn:microsoft.com/office/officeart/2008/layout/VerticalAccentList"/>
    <dgm:cxn modelId="{6DF0ED27-D599-4FAD-BD61-5F95C8EDA4DB}" type="presParOf" srcId="{A890D63F-CF1E-434F-A3B7-586A46C2E742}" destId="{8F93B3D1-249B-4DAA-AC70-07C20485EC46}" srcOrd="0" destOrd="0" presId="urn:microsoft.com/office/officeart/2008/layout/VerticalAccentList"/>
    <dgm:cxn modelId="{55792413-296F-4513-9A1A-475FCA198325}" type="presParOf" srcId="{524DE3ED-B858-426B-A475-0244F2D59264}" destId="{E3A127F5-05C6-4983-BB01-89FEC65D1CE8}" srcOrd="1" destOrd="0" presId="urn:microsoft.com/office/officeart/2008/layout/VerticalAccentList"/>
    <dgm:cxn modelId="{C8CB1C01-EE32-44BA-B1DB-27C7D261E769}" type="presParOf" srcId="{E3A127F5-05C6-4983-BB01-89FEC65D1CE8}" destId="{36695025-CFE4-43C1-89B4-6770474D87AF}" srcOrd="0" destOrd="0" presId="urn:microsoft.com/office/officeart/2008/layout/VerticalAccentList"/>
    <dgm:cxn modelId="{EBC54186-F2D0-48A7-9B0E-7AE73B3B63C0}" type="presParOf" srcId="{E3A127F5-05C6-4983-BB01-89FEC65D1CE8}" destId="{C1F395AE-E2D1-43E0-8157-2CE16FA055F8}" srcOrd="1" destOrd="0" presId="urn:microsoft.com/office/officeart/2008/layout/VerticalAccentList"/>
    <dgm:cxn modelId="{F49A4BBA-8A9F-4080-8493-90063B20332F}" type="presParOf" srcId="{E3A127F5-05C6-4983-BB01-89FEC65D1CE8}" destId="{4CA8349B-F5DE-47A8-BCC1-79A4523BA5FC}" srcOrd="2" destOrd="0" presId="urn:microsoft.com/office/officeart/2008/layout/VerticalAccentList"/>
    <dgm:cxn modelId="{448EB445-EAF3-41CB-A57D-3263B16627B7}" type="presParOf" srcId="{E3A127F5-05C6-4983-BB01-89FEC65D1CE8}" destId="{E3AAA5F2-0B18-4372-B21F-5E8EB9F064D7}" srcOrd="3" destOrd="0" presId="urn:microsoft.com/office/officeart/2008/layout/VerticalAccentList"/>
    <dgm:cxn modelId="{A22E6783-2261-422B-82D2-FE74B9BB0837}" type="presParOf" srcId="{E3A127F5-05C6-4983-BB01-89FEC65D1CE8}" destId="{4F1DCCAE-F5F0-4DE5-9EF4-676293929007}" srcOrd="4" destOrd="0" presId="urn:microsoft.com/office/officeart/2008/layout/VerticalAccentList"/>
    <dgm:cxn modelId="{19A1FE57-639C-4CA9-84A7-26AB27275D2F}" type="presParOf" srcId="{E3A127F5-05C6-4983-BB01-89FEC65D1CE8}" destId="{36AF09ED-D0B8-4DBB-84D1-0BB68303A27D}" srcOrd="5" destOrd="0" presId="urn:microsoft.com/office/officeart/2008/layout/VerticalAccentList"/>
    <dgm:cxn modelId="{06671975-CB19-4508-AFE0-D11D73C8D02C}" type="presParOf" srcId="{E3A127F5-05C6-4983-BB01-89FEC65D1CE8}" destId="{C78FC9DB-EBFB-432E-88D7-2304B7472A1C}" srcOrd="6" destOrd="0" presId="urn:microsoft.com/office/officeart/2008/layout/VerticalAccentList"/>
    <dgm:cxn modelId="{4FEEDD5A-9B2C-4940-A7AF-11911F5F8BFC}" type="presParOf" srcId="{E3A127F5-05C6-4983-BB01-89FEC65D1CE8}" destId="{4786FA91-0CF8-45BB-94C8-1A6840089FB2}" srcOrd="7" destOrd="0" presId="urn:microsoft.com/office/officeart/2008/layout/VerticalAccentList"/>
    <dgm:cxn modelId="{F1E3C1A0-ED75-4B1E-812B-1DBFF203AD1B}" type="presParOf" srcId="{524DE3ED-B858-426B-A475-0244F2D59264}" destId="{628531BC-1448-4496-9120-2BADF78F0FED}" srcOrd="2" destOrd="0" presId="urn:microsoft.com/office/officeart/2008/layout/VerticalAccentList"/>
    <dgm:cxn modelId="{4068F64A-C69A-46FD-9ABC-23EA856FC130}" type="presParOf" srcId="{524DE3ED-B858-426B-A475-0244F2D59264}" destId="{1DCCCCC5-11DE-4B12-91F1-B2C9CFDADCDF}" srcOrd="3" destOrd="0" presId="urn:microsoft.com/office/officeart/2008/layout/VerticalAccentList"/>
    <dgm:cxn modelId="{6451DDC3-FD29-4DEE-86B3-61E2763434E9}" type="presParOf" srcId="{1DCCCCC5-11DE-4B12-91F1-B2C9CFDADCDF}" destId="{A4273705-1011-4DE2-AA15-91438E9647EB}" srcOrd="0" destOrd="0" presId="urn:microsoft.com/office/officeart/2008/layout/VerticalAccentList"/>
    <dgm:cxn modelId="{DB81793C-6102-45E6-9E82-A1AE347415AD}" type="presParOf" srcId="{524DE3ED-B858-426B-A475-0244F2D59264}" destId="{A46A66C5-8094-4E26-8900-87EBC8272194}" srcOrd="4" destOrd="0" presId="urn:microsoft.com/office/officeart/2008/layout/VerticalAccentList"/>
    <dgm:cxn modelId="{3C0E15F1-AE94-4CA7-B14F-6A83E9F839EB}" type="presParOf" srcId="{A46A66C5-8094-4E26-8900-87EBC8272194}" destId="{7B57F0DB-C9EC-4E5F-95C9-0FA303EB9861}" srcOrd="0" destOrd="0" presId="urn:microsoft.com/office/officeart/2008/layout/VerticalAccentList"/>
    <dgm:cxn modelId="{30068E3B-80B4-4C1B-ADA0-12CC7C0D1901}" type="presParOf" srcId="{A46A66C5-8094-4E26-8900-87EBC8272194}" destId="{0CB3F9B9-F38B-4FF9-B51F-71004B24ACD6}" srcOrd="1" destOrd="0" presId="urn:microsoft.com/office/officeart/2008/layout/VerticalAccentList"/>
    <dgm:cxn modelId="{12B424E9-9AEF-4C68-8D1C-CF040F7B981E}" type="presParOf" srcId="{A46A66C5-8094-4E26-8900-87EBC8272194}" destId="{A66BEDD6-A3FD-485C-9C0A-68C5BB3E0C76}" srcOrd="2" destOrd="0" presId="urn:microsoft.com/office/officeart/2008/layout/VerticalAccentList"/>
    <dgm:cxn modelId="{84EB3940-F1E7-4E70-82DB-B3AF85953AC2}" type="presParOf" srcId="{A46A66C5-8094-4E26-8900-87EBC8272194}" destId="{15BE9213-B881-468B-A52D-5AC2A8251D59}" srcOrd="3" destOrd="0" presId="urn:microsoft.com/office/officeart/2008/layout/VerticalAccentList"/>
    <dgm:cxn modelId="{D4E8504D-D131-4BE5-BDFD-7C3D863F12C5}" type="presParOf" srcId="{A46A66C5-8094-4E26-8900-87EBC8272194}" destId="{A71B7FC5-F658-4451-BF5A-0582D0FA81FE}" srcOrd="4" destOrd="0" presId="urn:microsoft.com/office/officeart/2008/layout/VerticalAccentList"/>
    <dgm:cxn modelId="{FBC0AA9C-7E34-4477-9302-4FD3050D157F}" type="presParOf" srcId="{A46A66C5-8094-4E26-8900-87EBC8272194}" destId="{B0CC798D-E6EB-4F78-AEA9-310396B118DC}" srcOrd="5" destOrd="0" presId="urn:microsoft.com/office/officeart/2008/layout/VerticalAccentList"/>
    <dgm:cxn modelId="{2770D17F-A2C5-4B30-9D46-B92B035496CE}" type="presParOf" srcId="{A46A66C5-8094-4E26-8900-87EBC8272194}" destId="{8C0F9D98-90C4-4E2F-93F0-5611F995F725}" srcOrd="6" destOrd="0" presId="urn:microsoft.com/office/officeart/2008/layout/VerticalAccentList"/>
    <dgm:cxn modelId="{202CDFFE-1694-4E20-A0F1-E93E57A01EC1}" type="presParOf" srcId="{A46A66C5-8094-4E26-8900-87EBC8272194}" destId="{2AD8AAA6-47E3-4F63-85E7-335B99F88355}" srcOrd="7" destOrd="0" presId="urn:microsoft.com/office/officeart/2008/layout/VerticalAccentList"/>
    <dgm:cxn modelId="{346FC4BB-40E0-4C41-9957-4F32C6A0136F}" type="presParOf" srcId="{524DE3ED-B858-426B-A475-0244F2D59264}" destId="{9317CD4A-5BD1-4401-BDE8-103FA1239A60}" srcOrd="5" destOrd="0" presId="urn:microsoft.com/office/officeart/2008/layout/VerticalAccentList"/>
    <dgm:cxn modelId="{49490B93-8BFE-4B44-A15F-13DA0FD28814}" type="presParOf" srcId="{524DE3ED-B858-426B-A475-0244F2D59264}" destId="{0023EE53-2395-49CE-B2BB-018AB90A95BB}" srcOrd="6" destOrd="0" presId="urn:microsoft.com/office/officeart/2008/layout/VerticalAccentList"/>
    <dgm:cxn modelId="{272A1DC4-ECEE-4AFA-8EEA-F41616759E26}" type="presParOf" srcId="{0023EE53-2395-49CE-B2BB-018AB90A95BB}" destId="{55605C36-A703-43DF-8D73-6E45A8AB9AE7}" srcOrd="0" destOrd="0" presId="urn:microsoft.com/office/officeart/2008/layout/VerticalAccentList"/>
    <dgm:cxn modelId="{7AC8C3B0-5777-49E6-A9EA-F01AFF38A951}" type="presParOf" srcId="{524DE3ED-B858-426B-A475-0244F2D59264}" destId="{E90BB87B-62F9-435A-8A3D-F2498E09C5C9}" srcOrd="7" destOrd="0" presId="urn:microsoft.com/office/officeart/2008/layout/VerticalAccentList"/>
    <dgm:cxn modelId="{7D6E2CB4-AEF9-40BB-82C7-01C373D3E8DF}" type="presParOf" srcId="{E90BB87B-62F9-435A-8A3D-F2498E09C5C9}" destId="{6824CF03-36DA-45A3-93A6-235A34284C06}" srcOrd="0" destOrd="0" presId="urn:microsoft.com/office/officeart/2008/layout/VerticalAccentList"/>
    <dgm:cxn modelId="{0FBFBC0A-C0FC-4834-99A9-D08F706E2A5B}" type="presParOf" srcId="{E90BB87B-62F9-435A-8A3D-F2498E09C5C9}" destId="{A02FA6C6-129E-4F15-B736-2828F4D3915B}" srcOrd="1" destOrd="0" presId="urn:microsoft.com/office/officeart/2008/layout/VerticalAccentList"/>
    <dgm:cxn modelId="{AB944E4B-A08A-43AA-8318-9165D167F60A}" type="presParOf" srcId="{E90BB87B-62F9-435A-8A3D-F2498E09C5C9}" destId="{90B382E8-5D2A-4BC2-976A-72ED42A9E928}" srcOrd="2" destOrd="0" presId="urn:microsoft.com/office/officeart/2008/layout/VerticalAccentList"/>
    <dgm:cxn modelId="{0D41C01B-898E-430B-A432-57E23B139510}" type="presParOf" srcId="{E90BB87B-62F9-435A-8A3D-F2498E09C5C9}" destId="{1511C129-92A3-4315-8E64-5C231C852558}" srcOrd="3" destOrd="0" presId="urn:microsoft.com/office/officeart/2008/layout/VerticalAccentList"/>
    <dgm:cxn modelId="{0322436C-E294-4BA3-A291-518B98F0F1A9}" type="presParOf" srcId="{E90BB87B-62F9-435A-8A3D-F2498E09C5C9}" destId="{5D56477E-FF8F-4938-8929-660FCBF57E40}" srcOrd="4" destOrd="0" presId="urn:microsoft.com/office/officeart/2008/layout/VerticalAccentList"/>
    <dgm:cxn modelId="{1BBEAC32-C38A-458C-A649-606DD686BADC}" type="presParOf" srcId="{E90BB87B-62F9-435A-8A3D-F2498E09C5C9}" destId="{B6FA13B2-26AE-4F6F-9B9B-62165774DA86}" srcOrd="5" destOrd="0" presId="urn:microsoft.com/office/officeart/2008/layout/VerticalAccentList"/>
    <dgm:cxn modelId="{2DC0432E-DC34-4D40-B3B5-90953251CA06}" type="presParOf" srcId="{E90BB87B-62F9-435A-8A3D-F2498E09C5C9}" destId="{F6681F42-F77B-4649-BBBA-295EC0ED4796}" srcOrd="6" destOrd="0" presId="urn:microsoft.com/office/officeart/2008/layout/VerticalAccentList"/>
    <dgm:cxn modelId="{9A523777-5454-4CF3-A73E-22878F87D710}" type="presParOf" srcId="{E90BB87B-62F9-435A-8A3D-F2498E09C5C9}" destId="{7BB7A828-C346-4874-A6DF-AEC5D3D8BB1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8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8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D832-C1E3-45F7-9A2E-FE64AEB9651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C9378-7E61-4666-918E-D89B27384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138023" y="189780"/>
            <a:ext cx="11904452" cy="6504317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0087" y="-28136"/>
            <a:ext cx="627036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endParaRPr lang="en-US" sz="13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IN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শুভেচ্ছা</a:t>
            </a:r>
            <a:endParaRPr lang="en-US" sz="13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5" y="189779"/>
            <a:ext cx="4709616" cy="6504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2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4675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70600" y="5949732"/>
            <a:ext cx="963636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আকারের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জায়গা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দখল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660" y="4619481"/>
            <a:ext cx="2287569" cy="52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7" t="11098" r="13541" b="36046"/>
          <a:stretch/>
        </p:blipFill>
        <p:spPr>
          <a:xfrm>
            <a:off x="7076660" y="170795"/>
            <a:ext cx="2287569" cy="5070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853A3F"/>
              </a:clrFrom>
              <a:clrTo>
                <a:srgbClr val="853A3F">
                  <a:alpha val="0"/>
                </a:srgbClr>
              </a:clrTo>
            </a:clrChange>
          </a:blip>
          <a:stretch>
            <a:fillRect/>
          </a:stretch>
        </p:blipFill>
        <p:spPr>
          <a:xfrm rot="21388138">
            <a:off x="336019" y="3232278"/>
            <a:ext cx="3348711" cy="187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9"/>
          <a:stretch/>
        </p:blipFill>
        <p:spPr>
          <a:xfrm>
            <a:off x="200609" y="1899548"/>
            <a:ext cx="3482312" cy="3222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000" y="5154094"/>
            <a:ext cx="24118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দখলকৃত জায়গা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Left Arrow 7"/>
          <p:cNvSpPr/>
          <p:nvPr/>
        </p:nvSpPr>
        <p:spPr>
          <a:xfrm rot="16200000">
            <a:off x="1637261" y="3444117"/>
            <a:ext cx="1055212" cy="42884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22964" y="5266738"/>
            <a:ext cx="241189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দখলকৃত জায়গা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Left Arrow 11"/>
          <p:cNvSpPr/>
          <p:nvPr/>
        </p:nvSpPr>
        <p:spPr>
          <a:xfrm rot="16200000">
            <a:off x="7613991" y="4000708"/>
            <a:ext cx="1055212" cy="42884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06706 -0.04005 C 0.08099 -0.04908 0.10196 -0.05394 0.12396 -0.05394 C 0.14896 -0.05394 0.16902 -0.04908 0.18295 -0.04005 L 0.25 4.44444E-6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6706 -0.04005 C 0.08099 -0.04908 0.10195 -0.05394 0.12396 -0.05394 C 0.14896 -0.05394 0.16901 -0.04908 0.18294 -0.04005 L 0.25 4.07407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8" grpId="1" animBg="1"/>
      <p:bldP spid="11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1726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26655" y="5262980"/>
            <a:ext cx="513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ঘনবস্তুর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প্রত্যেকটি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পৃষ্ঠই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এক-একটি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একটি ইটের ৬টি তল।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464081">
            <a:off x="3258291" y="1572528"/>
            <a:ext cx="721217" cy="309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20344906">
            <a:off x="6406578" y="1239152"/>
            <a:ext cx="1403804" cy="333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340612" y="3784667"/>
            <a:ext cx="427636" cy="9600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9"/>
          <a:stretch/>
        </p:blipFill>
        <p:spPr>
          <a:xfrm>
            <a:off x="3684596" y="843930"/>
            <a:ext cx="4048523" cy="374599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5419375" y="668084"/>
            <a:ext cx="348873" cy="824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757518">
            <a:off x="7146747" y="3506849"/>
            <a:ext cx="1738648" cy="3552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873269">
            <a:off x="3399967" y="2856364"/>
            <a:ext cx="1416743" cy="356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8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1" grpId="0" animBg="1"/>
      <p:bldP spid="11" grpId="1" animBg="1"/>
      <p:bldP spid="11" grpId="2" animBg="1"/>
      <p:bldP spid="3" grpId="0" animBg="1"/>
      <p:bldP spid="3" grpId="1" animBg="1"/>
      <p:bldP spid="3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5421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9"/>
          <a:stretch/>
        </p:blipFill>
        <p:spPr>
          <a:xfrm>
            <a:off x="1115780" y="1471903"/>
            <a:ext cx="4901382" cy="4535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23" y="1573257"/>
            <a:ext cx="4808439" cy="1741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89" y="2013896"/>
            <a:ext cx="3639023" cy="39072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232654" y="2013896"/>
            <a:ext cx="3639022" cy="1331482"/>
          </a:xfrm>
          <a:prstGeom prst="line">
            <a:avLst/>
          </a:prstGeom>
          <a:ln w="8255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25839" y="2357628"/>
            <a:ext cx="5132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অপর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মিলিত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কিনারা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উৎপন্ন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কিনারা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অংশের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প্রতিরূপ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34784" y="1508986"/>
            <a:ext cx="4245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ঘনবস্তুর তিনটি কিনারা বা ধার একটি ক্ষুদ্রস্থানে মিলিত হয়, যার শুধু অবস্থান আছে। এটিই হচ্ছে বিন্দু।</a:t>
            </a:r>
          </a:p>
          <a:p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" y="75028"/>
            <a:ext cx="6607126" cy="660712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321547" y="1869372"/>
            <a:ext cx="3348111" cy="1012874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70578" y="1194122"/>
            <a:ext cx="1713914" cy="1681088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740812" y="2940964"/>
            <a:ext cx="56270" cy="3208045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628270" y="2813538"/>
            <a:ext cx="211016" cy="12660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96948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25415" y="5275385"/>
            <a:ext cx="9917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বিন্দুর প্রতিকৃতি। বিন্দুকে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B, P, Q…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এর একটি অক্ষর দ্বারা নির্দেশ করা হয়।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65" y="579919"/>
            <a:ext cx="4203750" cy="42984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96000" y="1913206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68394" y="1856935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48554" y="576775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43642" y="3050330"/>
            <a:ext cx="80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362092" y="562708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04295" y="3446585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24135" y="4783016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68393" y="4783016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04824" y="3418450"/>
            <a:ext cx="150055" cy="9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28048" y="253609"/>
            <a:ext cx="5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2005" y="253609"/>
            <a:ext cx="6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1846" y="1645920"/>
            <a:ext cx="80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1299" y="1688123"/>
            <a:ext cx="80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6873" y="4414896"/>
            <a:ext cx="80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5827" y="4555573"/>
            <a:ext cx="80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01242" y="3134736"/>
            <a:ext cx="80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70040" y="569955"/>
            <a:ext cx="3685735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দলীয়কাজঃ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063" y="4795944"/>
            <a:ext cx="9463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একটি বাক্স এঁকে এর তল, রেখা ও বিন্দুর প্রতিরূপ নির্দেশ কর।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2420966" y="446475"/>
            <a:ext cx="1392803" cy="1046810"/>
          </a:xfrm>
          <a:prstGeom prst="star5">
            <a:avLst/>
          </a:prstGeom>
          <a:solidFill>
            <a:srgbClr val="F838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7655575" y="472980"/>
            <a:ext cx="1392803" cy="1046810"/>
          </a:xfrm>
          <a:prstGeom prst="star5">
            <a:avLst/>
          </a:prstGeom>
          <a:solidFill>
            <a:srgbClr val="F838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72" y="1229237"/>
            <a:ext cx="6551171" cy="41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651600" y="3325976"/>
            <a:ext cx="277247" cy="2337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93803" y="4866068"/>
            <a:ext cx="878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দ্বারা  নির্দেশিত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 থেকে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  নির্দেশিত বিন্দুতে দাগ টানলে রেখা পাওয়া যায়।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সরলরেখার অংশ বা রেখাংশের প্রতিরূপ। রেখাংশের নির্দিষ্ট দৈর্ঘ্য ও প্রান্তবিন্দু আছে।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87219" y="3379763"/>
            <a:ext cx="6386445" cy="57549"/>
          </a:xfrm>
          <a:prstGeom prst="line">
            <a:avLst/>
          </a:prstGeom>
          <a:ln w="1047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53470" y="3858203"/>
            <a:ext cx="5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52314" y="3366884"/>
            <a:ext cx="1895061" cy="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06158" y="3858203"/>
            <a:ext cx="6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70128" y="3263228"/>
            <a:ext cx="277247" cy="2337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673664" y="3437312"/>
            <a:ext cx="2372140" cy="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76757" y="297786"/>
            <a:ext cx="6329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 গুলো লক্ষ্য করঃ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76756" y="3256604"/>
            <a:ext cx="277247" cy="2337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08860" y="4687414"/>
            <a:ext cx="8136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b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রেখাংশকে উভয় দিকে বাড়ালে একটি সরলরেখা বা রেখার প্রতিরূপ পাওয়া যায়। যার নির্দিষ্ট দৈর্ঘ্য ও প্রান্তবিন্দু নেই 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893" y="5389212"/>
            <a:ext cx="8780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এর দিকে রেখাটির সীমাহীন অংশ একটি রশ্মি। একে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bn-I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রশ্মি বলা হয়।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08752" y="3360524"/>
            <a:ext cx="8737052" cy="81608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92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3" grpId="1"/>
      <p:bldP spid="6" grpId="0"/>
      <p:bldP spid="7" grpId="0"/>
      <p:bldP spid="14" grpId="0" animBg="1"/>
      <p:bldP spid="14" grpId="1" animBg="1"/>
      <p:bldP spid="15" grpId="0"/>
      <p:bldP spid="13" grpId="0" animBg="1"/>
      <p:bldP spid="17" grpId="0"/>
      <p:bldP spid="17" grpId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33670" y="662609"/>
            <a:ext cx="8666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চলো ভিডিও চিত্রটি উপভোগ করিঃ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285828"/>
              </p:ext>
            </p:extLst>
          </p:nvPr>
        </p:nvGraphicFramePr>
        <p:xfrm>
          <a:off x="4803914" y="358657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3914" y="358657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466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8650" y="1531576"/>
            <a:ext cx="1076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রেখা, রেখাংশ ও রশ্মি এর পার্থক্য লিখে নিচের ছকটি পূরণ করঃ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662954"/>
              </p:ext>
            </p:extLst>
          </p:nvPr>
        </p:nvGraphicFramePr>
        <p:xfrm>
          <a:off x="795626" y="2481054"/>
          <a:ext cx="8992316" cy="3923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8079"/>
                <a:gridCol w="2248079"/>
                <a:gridCol w="2248079"/>
                <a:gridCol w="224807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পার্থক্যের</a:t>
                      </a:r>
                      <a:r>
                        <a:rPr lang="bn-IN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বিষয়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রেখা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রেখাংশ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রশ্মি </a:t>
                      </a:r>
                      <a:endParaRPr lang="en-US" sz="36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911568"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নির্দিষ্ট</a:t>
                      </a:r>
                      <a:r>
                        <a:rPr lang="bn-IN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দৈর্ঘ্য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9115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প্রান্তবিন্দু</a:t>
                      </a:r>
                      <a:endParaRPr lang="en-US" sz="36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911568"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চিত্র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8650" y="395563"/>
            <a:ext cx="334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কাজঃ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9153785" y="410506"/>
            <a:ext cx="242514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মিলিয়ে দেখিঃ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বি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5003" y="399244"/>
            <a:ext cx="110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বিন্দু, রেখা, তল সম্পর্কিত কয়েকটি প্রয়োজনীয় ধারণা বা স্বতসিদ্ধঃ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697" y="1626022"/>
            <a:ext cx="11730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 বিন্দুর মধ্য দিয়ে একটি এবং কেবল একটি সরলরেখা আঁকা যায়।</a:t>
            </a:r>
          </a:p>
          <a:p>
            <a:pPr marL="742950" indent="-742950">
              <a:buAutoNum type="arabicParenR"/>
            </a:pP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যেসব বিন্দু  একই সরলরেখায় অবস্থান করে, তাদেরকে সমরেখ বিন্দু বলা হয়।</a:t>
            </a:r>
          </a:p>
          <a:p>
            <a:pPr marL="742950" indent="-742950">
              <a:buAutoNum type="arabicParenR"/>
            </a:pP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একটি রেখাংশের দৈর্ঘ্যই তার প্রান্ত বিন্দুদ্বয়ের দুরত্ব।</a:t>
            </a:r>
          </a:p>
          <a:p>
            <a:pPr marL="742950" indent="-742950">
              <a:buAutoNum type="arabicParenR"/>
            </a:pP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প্রান্তবিন্দুদ্বয় ছাড়া রেখাংশের যেকোনো বিন্দুকে ঐ রেখংশের অন্তঃস্থ বিন্দু বলা হয়।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রেখাংশের অন্তঃস্থ কোনো বিন্দু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b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হলে,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b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b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b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হবে।</a:t>
            </a:r>
          </a:p>
          <a:p>
            <a:pPr marL="742950" indent="-742950">
              <a:buAutoNum type="arabicParenR"/>
            </a:pP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একই সমতলে দুইটি রেখা একটি এবং কেবল একটি বিন্দুতে পরষ্পরকে ছেদ করতে পারে।</a:t>
            </a:r>
          </a:p>
          <a:p>
            <a:pPr marL="742950" indent="-742950">
              <a:buAutoNum type="arabicParenR"/>
            </a:pP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যদি দুইটি বিন্দু একই সমতলে অবস্থান করে তবে তাদের সংযোগরেখা সম্পূর্ণভাবে ঐ তলেই অবস্থান করে।</a:t>
            </a:r>
          </a:p>
        </p:txBody>
      </p:sp>
    </p:spTree>
    <p:extLst>
      <p:ext uri="{BB962C8B-B14F-4D97-AF65-F5344CB8AC3E}">
        <p14:creationId xmlns:p14="http://schemas.microsoft.com/office/powerpoint/2010/main" val="17181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5507" y="112295"/>
            <a:ext cx="11869270" cy="657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1679" y="300942"/>
            <a:ext cx="3384884" cy="1015663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35574" y="1897555"/>
            <a:ext cx="4219079" cy="422709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শ্রেণিঃ 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ষষ্ঠ</a:t>
            </a:r>
            <a:endParaRPr lang="bn-IN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গণিত</a:t>
            </a:r>
            <a:endParaRPr lang="bn-IN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মোট শিক্ষার্থীঃ 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৮০ </a:t>
            </a:r>
            <a:endParaRPr lang="bn-IN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মিনিট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8" y="1630017"/>
            <a:ext cx="3561793" cy="4738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599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3290" y="520365"/>
            <a:ext cx="2607319" cy="110799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মূল্যায়নঃ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4233" y="2150513"/>
            <a:ext cx="65028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arenR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জ্যামিতিক পরিমাপ পদ্ধতির সংজ্ঞা ও প্রক্রিয়া সমূহ লিপিবদ্ধ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করেন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কে?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ঘনবস্তু কাকে বলে?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ঘনবস্তুটিতে কয়টি তল আছে?</a:t>
            </a:r>
          </a:p>
          <a:p>
            <a:pPr marL="742950" indent="-742950">
              <a:buFontTx/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B</a:t>
            </a:r>
            <a:r>
              <a:rPr lang="bn-IN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RS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কী?</a:t>
            </a:r>
          </a:p>
          <a:p>
            <a:pPr marL="742950" indent="-742950">
              <a:buFontTx/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B</a:t>
            </a:r>
            <a:r>
              <a:rPr lang="bn-IN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ও </a:t>
            </a:r>
            <a:r>
              <a:rPr lang="en-US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RS</a:t>
            </a:r>
            <a:r>
              <a:rPr lang="bn-IN" sz="3600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 এর মধ্যে একটি পার্থক্য বল।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56" y="182880"/>
            <a:ext cx="3619500" cy="3009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509076" y="3306461"/>
            <a:ext cx="3529080" cy="6919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617340" y="4665158"/>
            <a:ext cx="3220884" cy="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57087" y="3489341"/>
            <a:ext cx="5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8082" y="3461206"/>
            <a:ext cx="5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B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3697" y="4825772"/>
            <a:ext cx="5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NikoshBAN" panose="02000000000000000000" pitchFamily="2" charset="0"/>
              </a:rPr>
              <a:t>R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77067" y="4811704"/>
            <a:ext cx="5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NikoshBAN" panose="02000000000000000000" pitchFamily="2" charset="0"/>
              </a:rPr>
              <a:t>S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09076" y="3206848"/>
            <a:ext cx="108264" cy="1828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05204" y="4583137"/>
            <a:ext cx="108264" cy="1828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812639" y="4583137"/>
            <a:ext cx="108264" cy="1828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18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3426" y="424071"/>
            <a:ext cx="2955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কাজঃ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2122" y="4048144"/>
            <a:ext cx="11211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ঘনবস্তুর ধার বলতে কী বুঝ?</a:t>
            </a:r>
          </a:p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 উপরের বিন্দু তিনটি দিয়ে কয়টি ভিন্ন রেখাংশ, রেখা ও রশ্মির নাম করা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যায়? নামগুলো লিখ।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PQ, QR, PR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রেখাংশগুলোর মধ্যে একটি সম্পর্ক উল্লেখ কর।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21494" y="2915473"/>
            <a:ext cx="5685183" cy="39757"/>
          </a:xfrm>
          <a:prstGeom prst="straightConnector1">
            <a:avLst/>
          </a:prstGeom>
          <a:ln w="444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20743" y="2789970"/>
            <a:ext cx="0" cy="27829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11537" y="2798938"/>
            <a:ext cx="0" cy="27829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65846" y="2816867"/>
            <a:ext cx="0" cy="27829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33872" y="3095166"/>
            <a:ext cx="57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6490" y="3131024"/>
            <a:ext cx="57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1566" y="3113095"/>
            <a:ext cx="57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7409" y="1749287"/>
            <a:ext cx="1017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চিত্রটি লক্ষ্য কর এবং নিচের প্রশ্নগুলোর উত্তর দাওঃ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3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02204" y="1443591"/>
            <a:ext cx="7023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</a:p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ন্য</a:t>
            </a:r>
          </a:p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</a:p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7" y="397651"/>
            <a:ext cx="4545496" cy="6062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879" y="914400"/>
            <a:ext cx="19348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 ভাল </a:t>
            </a:r>
          </a:p>
          <a:p>
            <a:r>
              <a:rPr lang="bn-IN" sz="6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</a:t>
            </a:r>
          </a:p>
        </p:txBody>
      </p:sp>
    </p:spTree>
    <p:extLst>
      <p:ext uri="{BB962C8B-B14F-4D97-AF65-F5344CB8AC3E}">
        <p14:creationId xmlns:p14="http://schemas.microsoft.com/office/powerpoint/2010/main" val="8106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28707"/>
              </p:ext>
            </p:extLst>
          </p:nvPr>
        </p:nvGraphicFramePr>
        <p:xfrm>
          <a:off x="1015314" y="1467286"/>
          <a:ext cx="10288792" cy="4721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198"/>
                <a:gridCol w="2572198"/>
                <a:gridCol w="2572198"/>
                <a:gridCol w="2572198"/>
              </a:tblGrid>
              <a:tr h="1430514"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পার্থক্যের</a:t>
                      </a:r>
                      <a:r>
                        <a:rPr lang="bn-IN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বিষয়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রেখা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রেখাংশ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রশ্মি </a:t>
                      </a:r>
                      <a:endParaRPr lang="en-US" sz="36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1096988"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নির্দিষ্ট</a:t>
                      </a:r>
                      <a:r>
                        <a:rPr lang="bn-IN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দৈর্ঘ্য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নেই 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আছে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নেই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1096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প্রান্তবিন্দু</a:t>
                      </a:r>
                      <a:endParaRPr lang="en-US" sz="36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নেই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দুইটি আছে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একটি আছে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1096988">
                <a:tc>
                  <a:txBody>
                    <a:bodyPr/>
                    <a:lstStyle/>
                    <a:p>
                      <a:pPr algn="ctr"/>
                      <a:r>
                        <a:rPr lang="bn-IN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চিত্র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3750365" y="5446643"/>
            <a:ext cx="2252870" cy="13253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47012" y="5486400"/>
            <a:ext cx="21584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875059" y="5486400"/>
            <a:ext cx="2044732" cy="2260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03847" y="5504329"/>
            <a:ext cx="57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4683" y="5486400"/>
            <a:ext cx="57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2629" y="5531226"/>
            <a:ext cx="57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0625" y="5513297"/>
            <a:ext cx="57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38600" y="5638800"/>
            <a:ext cx="57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49436" y="5620871"/>
            <a:ext cx="57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47012" y="5410784"/>
            <a:ext cx="105583" cy="13837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399925" y="5415854"/>
            <a:ext cx="105583" cy="13837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830232" y="5442358"/>
            <a:ext cx="105583" cy="13837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15314" y="591671"/>
            <a:ext cx="191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সমাধানঃ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10049436" y="591671"/>
            <a:ext cx="1426947" cy="64633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" y="119271"/>
            <a:ext cx="11979965" cy="6619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97" y="2597424"/>
            <a:ext cx="3084260" cy="3929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65484" y="2771445"/>
            <a:ext cx="8167697" cy="3046988"/>
          </a:xfrm>
          <a:prstGeom prst="rect">
            <a:avLst/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শহীদুল ইসলাম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এম.এসসি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উদ্ভিদ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), 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বি.এড</a:t>
            </a:r>
            <a:endParaRPr lang="bn-BD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সহকা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রি</a:t>
            </a:r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শিক্ষক (</a:t>
            </a:r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কৃষি)</a:t>
            </a:r>
            <a:endParaRPr lang="bn-BD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এরালিয়া বাজার উচ্চ বিদ্যালয়, জগন্নাথপুর, সুনামগঞ্জ।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মোবাইলঃ ০১৭২১-০৪৫৩৫৭</a:t>
            </a:r>
          </a:p>
          <a:p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ই-মেইলঃ</a:t>
            </a:r>
            <a:r>
              <a:rPr lang="en-US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shohid.bd86@gmail.com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221" y="132523"/>
            <a:ext cx="4132763" cy="10156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উপস্থাপনায়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84109" y="212218"/>
            <a:ext cx="5221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করঃ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68" y="1240977"/>
            <a:ext cx="3740014" cy="2520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8"/>
          <a:stretch/>
        </p:blipFill>
        <p:spPr>
          <a:xfrm>
            <a:off x="237222" y="1080518"/>
            <a:ext cx="2785382" cy="2423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307" y="5537919"/>
            <a:ext cx="780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চিন্তা করে বল আমাদের আজকের পাঠ কী হতে পারে.......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4908" y="5009883"/>
            <a:ext cx="145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9287" y="5020614"/>
            <a:ext cx="145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4437" y="5007735"/>
            <a:ext cx="145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9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35" y="1175202"/>
            <a:ext cx="4597362" cy="2586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42" y="3588473"/>
            <a:ext cx="4064322" cy="17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Callout 5"/>
          <p:cNvSpPr/>
          <p:nvPr/>
        </p:nvSpPr>
        <p:spPr>
          <a:xfrm>
            <a:off x="3400927" y="201675"/>
            <a:ext cx="5782830" cy="2507254"/>
          </a:xfrm>
          <a:prstGeom prst="downArrowCallou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1590261" y="2708929"/>
            <a:ext cx="11095221" cy="2502569"/>
          </a:xfrm>
          <a:prstGeom prst="flowChartTerminator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IN" sz="96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জ্যামিতির মৌলিক ধারণা</a:t>
            </a:r>
            <a:endParaRPr lang="en-US" sz="96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1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8058" y="3268856"/>
            <a:ext cx="963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IN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2941561"/>
              </p:ext>
            </p:extLst>
          </p:nvPr>
        </p:nvGraphicFramePr>
        <p:xfrm>
          <a:off x="721215" y="874212"/>
          <a:ext cx="105349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539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8FC9DB-EBFB-432E-88D7-2304B7472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78FC9DB-EBFB-432E-88D7-2304B7472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78FC9DB-EBFB-432E-88D7-2304B7472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AF09ED-D0B8-4DBB-84D1-0BB68303A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36AF09ED-D0B8-4DBB-84D1-0BB68303A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36AF09ED-D0B8-4DBB-84D1-0BB68303A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AAA5F2-0B18-4372-B21F-5E8EB9F06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E3AAA5F2-0B18-4372-B21F-5E8EB9F06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E3AAA5F2-0B18-4372-B21F-5E8EB9F06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DCCAE-F5F0-4DE5-9EF4-67629392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4F1DCCAE-F5F0-4DE5-9EF4-67629392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4F1DCCAE-F5F0-4DE5-9EF4-67629392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A8349B-F5DE-47A8-BCC1-79A4523BA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4CA8349B-F5DE-47A8-BCC1-79A4523BA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4CA8349B-F5DE-47A8-BCC1-79A4523BA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F395AE-E2D1-43E0-8157-2CE16FA05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C1F395AE-E2D1-43E0-8157-2CE16FA05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C1F395AE-E2D1-43E0-8157-2CE16FA05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695025-CFE4-43C1-89B4-6770474D8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6695025-CFE4-43C1-89B4-6770474D8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36695025-CFE4-43C1-89B4-6770474D8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93B3D1-249B-4DAA-AC70-07C20485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8F93B3D1-249B-4DAA-AC70-07C20485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8F93B3D1-249B-4DAA-AC70-07C20485E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86FA91-0CF8-45BB-94C8-1A6840089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graphicEl>
                                              <a:dgm id="{4786FA91-0CF8-45BB-94C8-1A6840089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4786FA91-0CF8-45BB-94C8-1A6840089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6BEDD6-A3FD-485C-9C0A-68C5BB3E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A66BEDD6-A3FD-485C-9C0A-68C5BB3E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A66BEDD6-A3FD-485C-9C0A-68C5BB3E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71B7FC5-F658-4451-BF5A-0582D0FA8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A71B7FC5-F658-4451-BF5A-0582D0FA8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A71B7FC5-F658-4451-BF5A-0582D0FA8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57F0DB-C9EC-4E5F-95C9-0FA303EB9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7B57F0DB-C9EC-4E5F-95C9-0FA303EB9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7B57F0DB-C9EC-4E5F-95C9-0FA303EB9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3F9B9-F38B-4FF9-B51F-71004B24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0CB3F9B9-F38B-4FF9-B51F-71004B24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0CB3F9B9-F38B-4FF9-B51F-71004B24A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BE9213-B881-468B-A52D-5AC2A8251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15BE9213-B881-468B-A52D-5AC2A8251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15BE9213-B881-468B-A52D-5AC2A8251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0F9D98-90C4-4E2F-93F0-5611F995F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8C0F9D98-90C4-4E2F-93F0-5611F995F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8C0F9D98-90C4-4E2F-93F0-5611F995F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CC798D-E6EB-4F78-AEA9-310396B1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graphicEl>
                                              <a:dgm id="{B0CC798D-E6EB-4F78-AEA9-310396B1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B0CC798D-E6EB-4F78-AEA9-310396B1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273705-1011-4DE2-AA15-91438E964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A4273705-1011-4DE2-AA15-91438E964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A4273705-1011-4DE2-AA15-91438E964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D8AAA6-47E3-4F63-85E7-335B99F88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graphicEl>
                                              <a:dgm id="{2AD8AAA6-47E3-4F63-85E7-335B99F88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graphicEl>
                                              <a:dgm id="{2AD8AAA6-47E3-4F63-85E7-335B99F88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681F42-F77B-4649-BBBA-295EC0ED4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graphicEl>
                                              <a:dgm id="{F6681F42-F77B-4649-BBBA-295EC0ED4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graphicEl>
                                              <a:dgm id="{F6681F42-F77B-4649-BBBA-295EC0ED4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B382E8-5D2A-4BC2-976A-72ED42A9E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graphicEl>
                                              <a:dgm id="{90B382E8-5D2A-4BC2-976A-72ED42A9E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graphicEl>
                                              <a:dgm id="{90B382E8-5D2A-4BC2-976A-72ED42A9E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56477E-FF8F-4938-8929-660FCBF5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graphicEl>
                                              <a:dgm id="{5D56477E-FF8F-4938-8929-660FCBF5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graphicEl>
                                              <a:dgm id="{5D56477E-FF8F-4938-8929-660FCBF5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24CF03-36DA-45A3-93A6-235A34284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graphicEl>
                                              <a:dgm id="{6824CF03-36DA-45A3-93A6-235A34284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graphicEl>
                                              <a:dgm id="{6824CF03-36DA-45A3-93A6-235A34284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2FA6C6-129E-4F15-B736-2828F4D39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graphicEl>
                                              <a:dgm id="{A02FA6C6-129E-4F15-B736-2828F4D39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graphicEl>
                                              <a:dgm id="{A02FA6C6-129E-4F15-B736-2828F4D39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11C129-92A3-4315-8E64-5C231C85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graphicEl>
                                              <a:dgm id="{1511C129-92A3-4315-8E64-5C231C85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graphicEl>
                                              <a:dgm id="{1511C129-92A3-4315-8E64-5C231C85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FA13B2-26AE-4F6F-9B9B-62165774D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graphicEl>
                                              <a:dgm id="{B6FA13B2-26AE-4F6F-9B9B-62165774D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graphicEl>
                                              <a:dgm id="{B6FA13B2-26AE-4F6F-9B9B-62165774D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605C36-A703-43DF-8D73-6E45A8AB9A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>
                                            <p:graphicEl>
                                              <a:dgm id="{55605C36-A703-43DF-8D73-6E45A8AB9A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>
                                            <p:graphicEl>
                                              <a:dgm id="{55605C36-A703-43DF-8D73-6E45A8AB9A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B7A828-C346-4874-A6DF-AEC5D3D8B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>
                                            <p:graphicEl>
                                              <a:dgm id="{7BB7A828-C346-4874-A6DF-AEC5D3D8B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>
                                            <p:graphicEl>
                                              <a:dgm id="{7BB7A828-C346-4874-A6DF-AEC5D3D8B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1545" y="4209018"/>
            <a:ext cx="96363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	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IN" sz="4800" b="1" u="sng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গ্রিক পন্ডিত ইউক্লিড</a:t>
            </a:r>
          </a:p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খৃষ্টপূর্ব ৩০০ অব্দে ধারাবাহিকভাবে তা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ঁ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পুস্তকের ১৩টি খন্ডে জ্যামিতিক পরিমাপ পদ্ধতির সংজ্ঞা ও প্রক্রিয়া সমূহ লিপিবদ্ধ করেন।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3" y="272525"/>
            <a:ext cx="7128400" cy="3564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0" y="183402"/>
            <a:ext cx="3002638" cy="35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2447" y="5866903"/>
            <a:ext cx="88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স্তুর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প্রস্থ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বেধ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উচ্চতা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ঘনবস্তু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8" y="151903"/>
            <a:ext cx="10685205" cy="5715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465350">
            <a:off x="1483658" y="1774142"/>
            <a:ext cx="5767147" cy="85000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দৈর্ঘ্য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 rot="20146148">
            <a:off x="6883525" y="1430604"/>
            <a:ext cx="3189642" cy="76818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প্রস্থ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6787134" y="2490430"/>
            <a:ext cx="759854" cy="2975019"/>
          </a:xfrm>
          <a:prstGeom prst="up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বেধ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উচ্চতা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26" y="1835759"/>
            <a:ext cx="5625542" cy="3164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11098" r="11051" b="14424"/>
          <a:stretch/>
        </p:blipFill>
        <p:spPr>
          <a:xfrm>
            <a:off x="5727755" y="2116999"/>
            <a:ext cx="6164675" cy="4126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8124" r="25370" b="3272"/>
          <a:stretch/>
        </p:blipFill>
        <p:spPr>
          <a:xfrm rot="5400000">
            <a:off x="769325" y="4717074"/>
            <a:ext cx="1081829" cy="151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69" y="4413058"/>
            <a:ext cx="2019048" cy="1276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198" y="1600598"/>
            <a:ext cx="239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ফোন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1191" y="1750342"/>
            <a:ext cx="12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02621" y="530451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ফ্রিজ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5684" y="6012186"/>
            <a:ext cx="79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ছক্কা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560" y="6090428"/>
            <a:ext cx="888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ম্যাচ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9872" y="6039457"/>
            <a:ext cx="64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7202" y="264046"/>
            <a:ext cx="216962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ঘনবস্তু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6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800" dirty="0">
            <a:latin typeface="NikoshBAN" panose="02000000000000000000" pitchFamily="2" charset="0"/>
            <a:cs typeface="NikoshBAN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3600" dirty="0">
            <a:latin typeface="NikoshBAN" panose="02000000000000000000" pitchFamily="2" charset="0"/>
            <a:cs typeface="NikoshBAN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576</Words>
  <Application>Microsoft Office PowerPoint</Application>
  <PresentationFormat>Widescreen</PresentationFormat>
  <Paragraphs>126</Paragraphs>
  <Slides>23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NikoshBAN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Shahidul Islam, M.Sc(Botany), B.Ed; AT AGT Eralia Bazar High School Mob: 0721045357</dc:creator>
  <cp:lastModifiedBy>Shahid</cp:lastModifiedBy>
  <cp:revision>127</cp:revision>
  <dcterms:created xsi:type="dcterms:W3CDTF">2015-11-05T13:00:55Z</dcterms:created>
  <dcterms:modified xsi:type="dcterms:W3CDTF">2015-11-16T12:44:15Z</dcterms:modified>
</cp:coreProperties>
</file>