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1" r:id="rId4"/>
    <p:sldId id="258" r:id="rId5"/>
    <p:sldId id="260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60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A85C2-F31B-4511-8FFD-75E9947669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64D4C-5E5F-4E01-B10F-E0C6E5788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4D4C-5E5F-4E01-B10F-E0C6E57880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E8EC-B25B-49B2-B718-7BBD0515D1D3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A3ED-4C13-4F03-8F73-661CF75F7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8577577618_1582790706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14600"/>
            <a:ext cx="5257800" cy="4019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304800"/>
            <a:ext cx="34290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_1105_274590.g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0"/>
            <a:ext cx="4045385" cy="31031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2133600"/>
            <a:ext cx="441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আবাসভূমি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193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124200"/>
            <a:ext cx="3810000" cy="2710769"/>
          </a:xfrm>
          <a:prstGeom prst="rect">
            <a:avLst/>
          </a:prstGeom>
        </p:spPr>
      </p:pic>
      <p:pic>
        <p:nvPicPr>
          <p:cNvPr id="7" name="Picture 6" descr="image_101283_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124200"/>
            <a:ext cx="3848910" cy="27134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4400" y="5903893"/>
            <a:ext cx="7162800" cy="954107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8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পানি,আলো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,বাতাস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ওসহনীয়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তাপমাত্রা।অক্সিজেন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নাইট্টোজেন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s_Hubb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0"/>
            <a:ext cx="2743200" cy="274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1519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7448798">
            <a:off x="-276741" y="1703515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ব্যাস৬,৭৮৭কিমি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6" name="Picture 5" descr="http://pages.uoregon.edu/soper/Orbits/marsorbit.gif"/>
          <p:cNvPicPr>
            <a:picLocks noChangeAspect="1" noChangeArrowheads="1"/>
          </p:cNvPicPr>
          <p:nvPr/>
        </p:nvPicPr>
        <p:blipFill>
          <a:blip r:embed="rId4"/>
          <a:srcRect l="17333" t="2000" r="20001" b="2000"/>
          <a:stretch>
            <a:fillRect/>
          </a:stretch>
        </p:blipFill>
        <p:spPr bwMode="auto">
          <a:xfrm>
            <a:off x="228600" y="3124200"/>
            <a:ext cx="3117011" cy="3514926"/>
          </a:xfrm>
          <a:prstGeom prst="ellipse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8598838">
            <a:off x="3152830" y="1712915"/>
            <a:ext cx="3505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প্রতিবেশী।পৃথিবী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থেকে৭.৮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rot="20344530">
            <a:off x="3962400" y="3581400"/>
            <a:ext cx="32766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২২.8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 rot="20824841">
            <a:off x="3783804" y="4892361"/>
            <a:ext cx="3633793" cy="858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৬৮৭ দিনে  সূর্যকে পদক্ষিণ করে। </a:t>
            </a:r>
            <a:r>
              <a:rPr lang="bn-BD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839321">
            <a:off x="2211155" y="531319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dkue3ufa3e1f8.cloudfront.net/files/images/msl-chemcam-laser-tool-ready-testing_2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8600"/>
            <a:ext cx="3581400" cy="329953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876800" y="609600"/>
            <a:ext cx="3810000" cy="99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উপরিভাগে গিরিখাত ও</a:t>
            </a:r>
          </a:p>
          <a:p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আগ্নেয়গিরি।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ah_man_1346240298_1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479" y="3733800"/>
            <a:ext cx="3627120" cy="259079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029200" y="4114800"/>
            <a:ext cx="3581400" cy="1143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BD" sz="1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 গ্রহে ও অক্সিজেন ও পানি খুব কম এবং কার্বন ডাই অক্সাইড ৯৯% হওয়ায় প্রাণের অস্তিত্ব সম্ভব নয়।         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age.slidesharecdn.com/basicastronomylogos-110701094435-phpapp01/95/basic-astronomy-24-728.jpg?cb=1309513912"/>
          <p:cNvPicPr>
            <a:picLocks noChangeAspect="1" noChangeArrowheads="1"/>
          </p:cNvPicPr>
          <p:nvPr/>
        </p:nvPicPr>
        <p:blipFill>
          <a:blip r:embed="rId3"/>
          <a:srcRect l="6064" t="25807" r="-1548" b="18890"/>
          <a:stretch>
            <a:fillRect/>
          </a:stretch>
        </p:blipFill>
        <p:spPr bwMode="auto">
          <a:xfrm>
            <a:off x="533400" y="1066800"/>
            <a:ext cx="5861538" cy="3810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533400" y="5181600"/>
            <a:ext cx="2667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ফোবস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81400" y="5181600"/>
            <a:ext cx="2590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ডিমোস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152400"/>
            <a:ext cx="18288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২টি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924800" cy="1219200"/>
          </a:xfrm>
          <a:noFill/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সন্মন্ধে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858000" cy="3124199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১।সৌরজগ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২।সৌরজগতের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গ্রহসমূহের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৩।পৃথিবী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124200" y="457200"/>
            <a:ext cx="2667000" cy="10668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066800" y="3200400"/>
            <a:ext cx="7086600" cy="16002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কিনা-তোমার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9694445_d071ec81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33" y="990600"/>
            <a:ext cx="6695267" cy="4876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971800" y="914400"/>
            <a:ext cx="2362200" cy="110799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4114800" cy="8382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8768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</a:t>
            </a:r>
            <a:r>
              <a:rPr lang="en-US" sz="3200" u="sng" dirty="0" err="1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u="sng" dirty="0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3200" u="sng" dirty="0" smtClean="0">
              <a:ln w="127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নামঃমোঃফিরোজ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পদবীঃসহকারি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প্রতিষ্ঠানঃসু্বরাজপুর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পত্নীতলা,নওগাঁ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ইমেইলঃfirojpatnitola@gmail.com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আই,ডি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নং-১৪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3505200" cy="350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</a:t>
            </a:r>
            <a:r>
              <a:rPr lang="en-US" u="sng" dirty="0" err="1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u="sng" dirty="0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u="sng" dirty="0" smtClean="0">
              <a:ln w="127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বিষয়ঃবাংলাদেশ</a:t>
            </a:r>
            <a:r>
              <a:rPr lang="en-US" dirty="0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n w="12700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dirty="0" smtClean="0">
              <a:ln w="127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শ্রেণিঃনবম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অধ্যায়ঃতৃতীয়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সময়ঃ৪৫মিনিট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তারিখঃ২৭-১০-২০১৫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238500" y="4305300"/>
            <a:ext cx="4648200" cy="158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295400"/>
            <a:ext cx="3703929" cy="3733800"/>
          </a:xfrm>
          <a:prstGeom prst="rect">
            <a:avLst/>
          </a:prstGeom>
        </p:spPr>
      </p:pic>
      <p:pic>
        <p:nvPicPr>
          <p:cNvPr id="4" name="Picture 3" descr="planets_life_orig_760420989-660x3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295400"/>
            <a:ext cx="4953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362200"/>
            <a:ext cx="5638800" cy="2057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সৌরজগ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3048000" cy="1295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391400" cy="3276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সৌরজগত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  <a:sym typeface="Wingdings"/>
              </a:rPr>
              <a:t>পৃথিবী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  <a:sym typeface="Wingdings"/>
              </a:rPr>
              <a:t>মঙ্গল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  <a:sym typeface="Wingdings"/>
              </a:rPr>
              <a:t>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সন্মন্ধে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447800"/>
            <a:ext cx="5536287" cy="3962400"/>
          </a:xfrm>
          <a:prstGeom prst="rect">
            <a:avLst/>
          </a:prstGeom>
        </p:spPr>
      </p:pic>
      <p:cxnSp>
        <p:nvCxnSpPr>
          <p:cNvPr id="78" name="Straight Connector 77"/>
          <p:cNvCxnSpPr>
            <a:endCxn id="79" idx="2"/>
          </p:cNvCxnSpPr>
          <p:nvPr/>
        </p:nvCxnSpPr>
        <p:spPr>
          <a:xfrm rot="5400000" flipH="1" flipV="1">
            <a:off x="2552700" y="1485900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590800" y="762000"/>
            <a:ext cx="6096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5400000" flipH="1" flipV="1">
            <a:off x="2971800" y="1295400"/>
            <a:ext cx="9144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581400" y="762000"/>
            <a:ext cx="6858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শুক্র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10800000" flipV="1">
            <a:off x="1143000" y="2819400"/>
            <a:ext cx="1752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28600" y="2743200"/>
            <a:ext cx="914400" cy="533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rot="10800000" flipV="1">
            <a:off x="1066800" y="3048000"/>
            <a:ext cx="1676400" cy="60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228600" y="3505200"/>
            <a:ext cx="8382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4724400" y="2514600"/>
            <a:ext cx="26670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7391400" y="2209800"/>
            <a:ext cx="762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শনি</a:t>
            </a:r>
            <a:endParaRPr lang="en-US" sz="28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 flipH="1" flipV="1">
            <a:off x="4572000" y="990600"/>
            <a:ext cx="1752600" cy="16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172200" y="381000"/>
            <a:ext cx="1143000" cy="533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বৃহস্পতি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7" name="Straight Connector 96"/>
          <p:cNvCxnSpPr>
            <a:endCxn id="98" idx="1"/>
          </p:cNvCxnSpPr>
          <p:nvPr/>
        </p:nvCxnSpPr>
        <p:spPr>
          <a:xfrm>
            <a:off x="5486400" y="4191000"/>
            <a:ext cx="2209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696200" y="4419600"/>
            <a:ext cx="12192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নেপচুন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6781800" y="3886200"/>
            <a:ext cx="914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7696200" y="3581400"/>
            <a:ext cx="12192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ইউরেনাস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248400" y="5105400"/>
            <a:ext cx="1447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696200" y="5334000"/>
            <a:ext cx="7620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প্লুটো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981200" y="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2" grpId="0" animBg="1"/>
      <p:bldP spid="85" grpId="0" animBg="1"/>
      <p:bldP spid="89" grpId="0" animBg="1"/>
      <p:bldP spid="92" grpId="0" animBg="1"/>
      <p:bldP spid="95" grpId="0" animBg="1"/>
      <p:bldP spid="98" grpId="0" animBg="1"/>
      <p:bldP spid="103" grpId="0" animBg="1"/>
      <p:bldP spid="114" grpId="0" animBg="1"/>
      <p:bldP spid="1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r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15007"/>
            <a:ext cx="8534399" cy="66429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8256043">
            <a:off x="-134765" y="2898177"/>
            <a:ext cx="3352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পশ্চিমের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১২,৭৫২কিমি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9479962">
            <a:off x="2400347" y="2967335"/>
            <a:ext cx="491485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৫১০,১০০,৪২২বর্গকি,মি</a:t>
            </a:r>
            <a:endParaRPr lang="en-U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18548349">
            <a:off x="5647611" y="2850807"/>
            <a:ext cx="3657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উত্তর-দক্ষিণের</a:t>
            </a:r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১২,৭০৯কি,মি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28600"/>
            <a:ext cx="2010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পৃথিবী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1371600"/>
            <a:ext cx="2362200" cy="228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239000" y="5105400"/>
            <a:ext cx="1600200" cy="13716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7123185">
            <a:off x="-1100776" y="3172004"/>
            <a:ext cx="3892259" cy="1244018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সূর্যকে</a:t>
            </a:r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প্রদক্ষিণ</a:t>
            </a:r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৩৬৫দিন</a:t>
            </a:r>
            <a:endParaRPr lang="en-U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5 -0.76528 C -0.23211 -0.75417 -0.11944 -0.59861 -0.12812 -0.41875 C -0.1375 -0.23843 -0.26302 -0.10324 -0.40729 -0.11273 C -0.55191 -0.12662 -0.66111 -0.28171 -0.65364 -0.46227 C -0.64444 -0.64213 -0.5217 -0.77824 -0.375 -0.76528 Z " pathEditMode="relative" rAng="215353" ptsTypes="fffff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UHUL AMIN\Downloads\ear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5369607" cy="35909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1000" y="4419600"/>
            <a:ext cx="2286000" cy="838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৩,৮১,৫০০কিমি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219200" y="3886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8100" y="3086100"/>
            <a:ext cx="20574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19400" y="4419600"/>
            <a:ext cx="2514600" cy="838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১৫কোটি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কিমি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1638300" y="2324100"/>
            <a:ext cx="2438400" cy="1752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6" descr="C:\Users\RUHUL AMIN\Downloads\inde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0"/>
            <a:ext cx="2143125" cy="2143125"/>
          </a:xfrm>
          <a:prstGeom prst="rect">
            <a:avLst/>
          </a:prstGeom>
          <a:noFill/>
        </p:spPr>
      </p:pic>
      <p:pic>
        <p:nvPicPr>
          <p:cNvPr id="25" name="Picture 5" descr="https://encrypted-tbn3.gstatic.com/images?q=tbn:ANd9GcT0HKmuLFLHFgb73m83kkNNvKIaeowoYM23cqaJ4t_Ah-X9SQE4"/>
          <p:cNvPicPr>
            <a:picLocks noChangeAspect="1" noChangeArrowheads="1"/>
          </p:cNvPicPr>
          <p:nvPr/>
        </p:nvPicPr>
        <p:blipFill>
          <a:blip r:embed="rId6"/>
          <a:srcRect l="18533" t="28866" r="38863" b="14227"/>
          <a:stretch>
            <a:fillRect/>
          </a:stretch>
        </p:blipFill>
        <p:spPr bwMode="auto">
          <a:xfrm>
            <a:off x="5867400" y="3276600"/>
            <a:ext cx="2057400" cy="205740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6096000" y="533400"/>
            <a:ext cx="1491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3810000"/>
            <a:ext cx="909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চাঁদ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1200" y="2209800"/>
            <a:ext cx="1752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উপগ্রহ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" y="1"/>
            <a:ext cx="4648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সূর্য্যের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৩য়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26" grpId="0"/>
      <p:bldP spid="27" grpId="0"/>
      <p:bldP spid="28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245</Words>
  <Application>Microsoft Office PowerPoint</Application>
  <PresentationFormat>On-screen Show (4:3)</PresentationFormat>
  <Paragraphs>68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 পরিচিতিঃ</vt:lpstr>
      <vt:lpstr>Slide 3</vt:lpstr>
      <vt:lpstr>Slide 4</vt:lpstr>
      <vt:lpstr>শিখনফল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দলগত কাজঃ</vt:lpstr>
      <vt:lpstr>মূল্যায়নঃ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129</cp:revision>
  <dcterms:created xsi:type="dcterms:W3CDTF">2015-10-21T19:47:47Z</dcterms:created>
  <dcterms:modified xsi:type="dcterms:W3CDTF">2015-11-27T20:00:39Z</dcterms:modified>
</cp:coreProperties>
</file>