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1" r:id="rId10"/>
    <p:sldId id="272" r:id="rId11"/>
    <p:sldId id="265" r:id="rId12"/>
    <p:sldId id="263" r:id="rId13"/>
    <p:sldId id="273" r:id="rId14"/>
    <p:sldId id="274" r:id="rId15"/>
    <p:sldId id="275" r:id="rId16"/>
    <p:sldId id="276" r:id="rId17"/>
    <p:sldId id="277" r:id="rId18"/>
    <p:sldId id="267" r:id="rId19"/>
    <p:sldId id="268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09-Oct-15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" y="502920"/>
            <a:ext cx="7802880" cy="5852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67000" y="839450"/>
            <a:ext cx="4253032" cy="144655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605135"/>
            <a:ext cx="8153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*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আরাফার ময়দানে ৯ই যিলহজ তারিখে অবস্থান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3" y="1231490"/>
            <a:ext cx="8991004" cy="4038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57300" y="5569803"/>
            <a:ext cx="6819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আরাফাতে অবস্থানঃ- ৯ই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যিলহজ,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সূর্যদয় থেকে সূর্যাস্ত পর্যন্ত আরাফাতের ময়দানে অবস্থান করা ফরজ।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9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kaba gh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9143999" cy="5333999"/>
          </a:xfr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8238" y="350344"/>
            <a:ext cx="584036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/>
              <a:t>*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তাওয়াফে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যিয়ারত করা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76201"/>
            <a:ext cx="5591081" cy="1200329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হজের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ওয়াজিবসমুহঃ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401341"/>
            <a:ext cx="52100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  <a:t>* </a:t>
            </a:r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হজের ওয়াজিব পাঁচটিঃ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62200"/>
            <a:ext cx="4257796" cy="37215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619" y="2354826"/>
            <a:ext cx="4281379" cy="37288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6172200"/>
            <a:ext cx="7954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আরাফার ময়দান থেকে প্রত্যাবর্তনের সময় মুযদালিফে অবস্থান করা 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791200"/>
            <a:ext cx="7782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সাফা ও মারওয়া পাহাড়দ্বয়ের মাঝখানে দেৌড়ানো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2" y="707921"/>
            <a:ext cx="4170968" cy="4854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27586"/>
            <a:ext cx="3886200" cy="483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70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00"/>
            <a:ext cx="7026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 ।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য়তানেক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কংকর নিক্ষেপ করা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80102"/>
            <a:ext cx="4343400" cy="47538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75187"/>
            <a:ext cx="4114800" cy="475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6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7405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তাওয়াফে বিদা অর্থাৎ মক্কার বাহির থেকে আগত </a:t>
            </a:r>
          </a:p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হাজিদের জন্য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বিদায়কা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লী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তাওয়াফ করা।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918395"/>
            <a:ext cx="8698143" cy="4939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6" descr="kab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956494"/>
            <a:ext cx="8698143" cy="486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5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2057400"/>
            <a:ext cx="7010400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02447"/>
            <a:ext cx="8001000" cy="50200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686784"/>
            <a:ext cx="7473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৫। মাথা মুড়ানো বা চুল কাটা ।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5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371600" y="533400"/>
            <a:ext cx="6172200" cy="2514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দলিয়</a:t>
            </a:r>
            <a:r>
              <a:rPr lang="en-US" sz="9600" dirty="0" smtClean="0"/>
              <a:t> </a:t>
            </a:r>
            <a:r>
              <a:rPr lang="en-US" sz="9600" dirty="0" err="1" smtClean="0"/>
              <a:t>কাজ</a:t>
            </a:r>
            <a:endParaRPr lang="en-US" sz="9600" dirty="0"/>
          </a:p>
        </p:txBody>
      </p:sp>
      <p:sp>
        <p:nvSpPr>
          <p:cNvPr id="3" name="Rounded Rectangle 2"/>
          <p:cNvSpPr/>
          <p:nvPr/>
        </p:nvSpPr>
        <p:spPr>
          <a:xfrm>
            <a:off x="685800" y="3429000"/>
            <a:ext cx="81534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</a:rPr>
              <a:t>হজ্বের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ওয়াজিব</a:t>
            </a:r>
            <a:r>
              <a:rPr lang="en-US" sz="5400" dirty="0" smtClean="0">
                <a:solidFill>
                  <a:schemeClr val="bg1"/>
                </a:solidFill>
              </a:rPr>
              <a:t> ও </a:t>
            </a:r>
            <a:r>
              <a:rPr lang="en-US" sz="5400" dirty="0" err="1" smtClean="0">
                <a:solidFill>
                  <a:schemeClr val="bg1"/>
                </a:solidFill>
              </a:rPr>
              <a:t>ফরজ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গুলো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আমাদের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কে</a:t>
            </a:r>
            <a:r>
              <a:rPr lang="en-US" sz="5400" dirty="0" smtClean="0">
                <a:solidFill>
                  <a:schemeClr val="bg1"/>
                </a:solidFill>
              </a:rPr>
              <a:t>  </a:t>
            </a:r>
            <a:r>
              <a:rPr lang="en-US" sz="5400" dirty="0" err="1" smtClean="0">
                <a:solidFill>
                  <a:schemeClr val="bg1"/>
                </a:solidFill>
              </a:rPr>
              <a:t>কি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শিক্ষা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দেয়</a:t>
            </a:r>
            <a:r>
              <a:rPr lang="en-US" sz="5400" dirty="0" smtClean="0">
                <a:solidFill>
                  <a:schemeClr val="bg1"/>
                </a:solidFill>
              </a:rPr>
              <a:t>, </a:t>
            </a:r>
            <a:r>
              <a:rPr lang="en-US" sz="5400" dirty="0" err="1" smtClean="0">
                <a:solidFill>
                  <a:schemeClr val="bg1"/>
                </a:solidFill>
              </a:rPr>
              <a:t>ব্যাখ্যা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কর</a:t>
            </a:r>
            <a:r>
              <a:rPr lang="en-US" sz="5400" dirty="0" smtClean="0">
                <a:solidFill>
                  <a:schemeClr val="bg1"/>
                </a:solidFill>
              </a:rPr>
              <a:t>।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83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en-US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সামর্থ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হজ্ব আদায়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ফরজ</a:t>
            </a:r>
            <a:endParaRPr lang="en-US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হজ্বের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৩টি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ইহরাম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বাধা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ফরজ</a:t>
            </a:r>
            <a:endParaRPr lang="en-US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zam-zam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01275" y="2667000"/>
            <a:ext cx="4027825" cy="4038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Content Placeholder 9" descr="jam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95801" y="2667000"/>
            <a:ext cx="4343399" cy="4038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57400" y="36956"/>
            <a:ext cx="396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কাজ়ঃ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Terminator 1"/>
          <p:cNvSpPr/>
          <p:nvPr/>
        </p:nvSpPr>
        <p:spPr>
          <a:xfrm>
            <a:off x="304800" y="990600"/>
            <a:ext cx="8534400" cy="1524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জমজম</a:t>
            </a:r>
            <a:r>
              <a:rPr lang="en-US" sz="4800" dirty="0" smtClean="0"/>
              <a:t> </a:t>
            </a:r>
            <a:r>
              <a:rPr lang="en-US" sz="4800" dirty="0" err="1" smtClean="0"/>
              <a:t>একটি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বরকতময়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কূপ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বিশ্লেষন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r>
              <a:rPr lang="en-US" sz="4800" dirty="0" smtClean="0"/>
              <a:t>।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82476"/>
            <a:ext cx="8229600" cy="1317724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3400" y="76200"/>
            <a:ext cx="8001000" cy="1524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43400" y="1981200"/>
            <a:ext cx="4343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হোসাইন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বিএসএস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কামিল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এমএ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এমএসএস,বিএড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ফাষ্ট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)</a:t>
            </a: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পুরান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এম,এইচ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পুরান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mhossainmal@gmail.com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2700" y="1981200"/>
            <a:ext cx="4114800" cy="403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64915"/>
            <a:ext cx="3048000" cy="34711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096000" cy="1143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10480" y="254000"/>
            <a:ext cx="6096000" cy="137160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ed-Flower-Garden-Shiny-690x4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96531"/>
            <a:ext cx="8812161" cy="50090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76200"/>
            <a:ext cx="8839200" cy="6629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143000"/>
            <a:ext cx="4648200" cy="1143000"/>
          </a:xfrm>
        </p:spPr>
        <p:txBody>
          <a:bodyPr>
            <a:noAutofit/>
          </a:bodyPr>
          <a:lstStyle/>
          <a:p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0" y="2865437"/>
            <a:ext cx="6705600" cy="2620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৮ম</a:t>
            </a:r>
            <a:endParaRPr lang="en-US" sz="54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বিষয়ঃ-ইসলাম</a:t>
            </a:r>
            <a:r>
              <a:rPr lang="en-US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4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dirty="0" err="1" smtClean="0">
                <a:solidFill>
                  <a:schemeClr val="accent2"/>
                </a:solidFill>
                <a:latin typeface="Shonar Bangla" pitchFamily="34" charset="0"/>
                <a:cs typeface="Shonar Bangla" pitchFamily="34" charset="0"/>
              </a:rPr>
              <a:t>সময়</a:t>
            </a:r>
            <a:r>
              <a:rPr lang="en-US" sz="4400" dirty="0" smtClean="0">
                <a:solidFill>
                  <a:schemeClr val="accent2"/>
                </a:solidFill>
                <a:latin typeface="Shonar Bangla" pitchFamily="34" charset="0"/>
                <a:cs typeface="Shonar Bangla" pitchFamily="34" charset="0"/>
              </a:rPr>
              <a:t>: ৫০ </a:t>
            </a:r>
            <a:r>
              <a:rPr lang="en-US" sz="4400" dirty="0" err="1" smtClean="0">
                <a:solidFill>
                  <a:schemeClr val="accent2"/>
                </a:solidFill>
                <a:latin typeface="Shonar Bangla" pitchFamily="34" charset="0"/>
                <a:cs typeface="Shonar Bangla" pitchFamily="34" charset="0"/>
              </a:rPr>
              <a:t>মিনিট</a:t>
            </a:r>
            <a:endParaRPr lang="en-US" sz="4400" dirty="0" smtClean="0">
              <a:solidFill>
                <a:schemeClr val="accent2"/>
              </a:solidFill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600200" y="762000"/>
            <a:ext cx="5486400" cy="1524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2590800"/>
            <a:ext cx="8229600" cy="3200400"/>
          </a:xfrm>
          <a:prstGeom prst="roundRect">
            <a:avLst/>
          </a:prstGeom>
          <a:noFill/>
          <a:ln w="762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" y="457200"/>
            <a:ext cx="8839200" cy="6248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970212" y="1676400"/>
            <a:ext cx="4040188" cy="639762"/>
          </a:xfrm>
        </p:spPr>
        <p:txBody>
          <a:bodyPr>
            <a:noAutofit/>
          </a:bodyPr>
          <a:lstStyle/>
          <a:p>
            <a:endParaRPr lang="en-US" sz="4400" b="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5" name="Content Placeholder 14" descr="h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5281396" cy="5257800"/>
          </a:xfrm>
        </p:spPr>
      </p:pic>
      <p:pic>
        <p:nvPicPr>
          <p:cNvPr id="16" name="Content Placeholder 15" descr="h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81600" y="1676400"/>
            <a:ext cx="3962400" cy="5181600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95401"/>
            <a:ext cx="4648200" cy="55626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295400"/>
            <a:ext cx="4498975" cy="5562599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royja.jpg"/>
          <p:cNvPicPr>
            <a:picLocks noGrp="1" noChangeAspect="1"/>
          </p:cNvPicPr>
          <p:nvPr>
            <p:ph sz="quarter" idx="2"/>
          </p:nvPr>
        </p:nvPicPr>
        <p:blipFill rotWithShape="1">
          <a:blip r:embed="rId2"/>
          <a:srcRect l="-1086" t="13132" r="-5434" b="2658"/>
          <a:stretch/>
        </p:blipFill>
        <p:spPr>
          <a:xfrm>
            <a:off x="0" y="1676400"/>
            <a:ext cx="4495800" cy="518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Content Placeholder 8" descr="haj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95801" y="1676400"/>
            <a:ext cx="4648200" cy="51816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শিরো</a:t>
            </a:r>
            <a:r>
              <a:rPr lang="en-US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নামঃ-</a:t>
            </a:r>
            <a:r>
              <a:rPr lang="en-US" sz="8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হজ্ব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152400"/>
            <a:ext cx="8534400" cy="914400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3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07080"/>
            <a:ext cx="8229600" cy="3093720"/>
          </a:xfrm>
        </p:spPr>
        <p:txBody>
          <a:bodyPr>
            <a:normAutofit fontScale="85000" lnSpcReduction="20000"/>
          </a:bodyPr>
          <a:lstStyle/>
          <a:p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১।	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হজ্বে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২।  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হজ্বের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ওয়াজিব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৩।	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বিশ্বভ্রাতৃত্ব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প্রতিষ্ঠায়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হজ্বের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3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200" b="1" dirty="0" smtClean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930400" y="762000"/>
            <a:ext cx="5105400" cy="13716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8600" y="2438400"/>
            <a:ext cx="8763000" cy="4191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65970" y="423196"/>
            <a:ext cx="5525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হজের ঐতিহাসিক পটভূমিঃ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74700"/>
            <a:ext cx="2286000" cy="295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97896"/>
            <a:ext cx="1811676" cy="23835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3676" y="3733800"/>
            <a:ext cx="87766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প্রায় ৪০০০ ( হাজার) বছর আগের কথা । ইরাকে জন্ম নেওয়া আল্লাহর নবি হযরত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ইব্রাহিম(আঃ)আল্লাহর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আদেশে বিবি হাজেরা ও শিশু পুত্র ইসমাইল (আঃ)কাবা ঘরের নিকটবর্তী জনমানব শুণ্য স্থানে রেখে যান । বিবি হাজেরা স্বামীকে বললেন আমাদেরকে কেন এমন মরু প্রান্তরে রেথে যান । উত্তরে স্বামী বলল ‍‌”আল্লার নির্দেশ” বিবি হাজেরা বললেন তাহলে আল্লাহর ইচ্ছা পুর্ণ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হোক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.........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.....................................................................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819"/>
            <a:ext cx="7086600" cy="15422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্রাতৃত্ব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35004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কাজ়ঃ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h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752600"/>
            <a:ext cx="8839200" cy="495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04800"/>
            <a:ext cx="594359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ফর</a:t>
            </a:r>
            <a:r>
              <a:rPr lang="bn-BD" sz="7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</a:t>
            </a:r>
            <a:r>
              <a:rPr lang="en-US" sz="7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5695" y="5960070"/>
            <a:ext cx="3871629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ইহ‌্‌রাম বাঁধা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76096"/>
            <a:ext cx="2453640" cy="3843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420" y="2286000"/>
            <a:ext cx="2964180" cy="365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49" y="2590800"/>
            <a:ext cx="24765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24371" y="1676400"/>
            <a:ext cx="48173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*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হজের ফরজ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তিনটি যথা </a:t>
            </a:r>
            <a:r>
              <a:rPr lang="bn-BD" sz="4000" dirty="0" smtClean="0"/>
              <a:t>:</a:t>
            </a:r>
            <a:r>
              <a:rPr lang="en-US" sz="4000" dirty="0" smtClean="0"/>
              <a:t>-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952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1">
      <a:majorFont>
        <a:latin typeface="Shonar Bangla"/>
        <a:ea typeface=""/>
        <a:cs typeface=""/>
      </a:majorFont>
      <a:minorFont>
        <a:latin typeface="Shonar Bangla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1040</TotalTime>
  <Words>288</Words>
  <Application>Microsoft Office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PowerPoint Presentation</vt:lpstr>
      <vt:lpstr>শিক্ষক পরিচিতি</vt:lpstr>
      <vt:lpstr>পাঠ পরিচিতি </vt:lpstr>
      <vt:lpstr>তোমরা এই ছবিগুলো লক্ষ কর ।</vt:lpstr>
      <vt:lpstr>পাঠ শিরো নামঃ-হজ্ব</vt:lpstr>
      <vt:lpstr>শিখন ফল </vt:lpstr>
      <vt:lpstr>PowerPoint Presentation</vt:lpstr>
      <vt:lpstr>১।বিশ্ব ভ্রাতৃত্ব বলতে কি বোঝ 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মূল্যায়নঃ-</vt:lpstr>
      <vt:lpstr>বাড়ির কাজ়ঃ-   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Tuhin</dc:creator>
  <cp:lastModifiedBy>TSS</cp:lastModifiedBy>
  <cp:revision>180</cp:revision>
  <dcterms:created xsi:type="dcterms:W3CDTF">2006-08-16T00:00:00Z</dcterms:created>
  <dcterms:modified xsi:type="dcterms:W3CDTF">2015-10-09T06:33:23Z</dcterms:modified>
</cp:coreProperties>
</file>