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0" y="381000"/>
            <a:ext cx="5257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Welcome to this session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afed155ce08d1fe6201cbb1dab984a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90134"/>
            <a:ext cx="8305800" cy="516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Accordingly,they brought a bundle of sticks.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353678"/>
            <a:ext cx="6434769" cy="35137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75438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Then the farmer asked them to break it.The three sons tried one after another  .But none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Could break it.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s 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8000"/>
            <a:ext cx="3733800" cy="2722563"/>
          </a:xfrm>
          <a:prstGeom prst="rect">
            <a:avLst/>
          </a:prstGeom>
        </p:spPr>
      </p:pic>
      <p:pic>
        <p:nvPicPr>
          <p:cNvPr id="4" name="Picture 3" descr="images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13" y="3124200"/>
            <a:ext cx="4385187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696200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Then their father asked them to untie the bundle and told each of his sons to take one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Stick.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s (3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9000"/>
            <a:ext cx="4425397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467600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Each of the boys took one stick.Their father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asked them to break the sticks.Now they     broke them easily.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0"/>
            <a:ext cx="4845538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8486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Then the farmer told his sons,”if you live together,nobody can harm you and if you are separate,anybody will break you like the single broken sticks”.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429000"/>
            <a:ext cx="4333893" cy="2737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3429000"/>
            <a:ext cx="3673929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209800" y="457200"/>
            <a:ext cx="5257800" cy="1295400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Word meaning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33400" y="3048000"/>
            <a:ext cx="3657600" cy="2667000"/>
          </a:xfrm>
          <a:prstGeom prst="homePlate">
            <a:avLst>
              <a:gd name="adj" fmla="val 34746"/>
            </a:avLst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Meaning</a:t>
            </a:r>
          </a:p>
          <a:p>
            <a:pPr algn="ctr"/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Concerned,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Worried.</a:t>
            </a:r>
          </a:p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133600"/>
            <a:ext cx="43434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Anxious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00400"/>
            <a:ext cx="3381068" cy="2453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6248400"/>
            <a:ext cx="8382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She looks like very anxious 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81000" y="1981200"/>
            <a:ext cx="3124200" cy="3276600"/>
          </a:xfrm>
          <a:prstGeom prst="homePlate">
            <a:avLst>
              <a:gd name="adj" fmla="val 27447"/>
            </a:avLst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Meaning</a:t>
            </a:r>
          </a:p>
          <a:p>
            <a:pPr algn="ctr"/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Too much,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Excessive,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Highest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09600"/>
            <a:ext cx="4343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Extreme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s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92" y="1828800"/>
            <a:ext cx="4859808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5638800"/>
            <a:ext cx="7391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He is extremely courageous man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4267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Accordingly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57200" y="2209800"/>
            <a:ext cx="3886200" cy="2514600"/>
          </a:xfrm>
          <a:prstGeom prst="homePlate">
            <a:avLst>
              <a:gd name="adj" fmla="val 24081"/>
            </a:avLst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Meaning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So,consequently,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Therefore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62200"/>
            <a:ext cx="38100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80772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Accordingly,they brought a bundle of sticks.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04800" y="1828800"/>
            <a:ext cx="3657600" cy="2819400"/>
          </a:xfrm>
          <a:prstGeom prst="homePlate">
            <a:avLst>
              <a:gd name="adj" fmla="val 26075"/>
            </a:avLst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Meaning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Argue,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dispute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09600"/>
            <a:ext cx="45720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Quarrel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638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502" y="1905000"/>
            <a:ext cx="405589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5791200"/>
            <a:ext cx="76200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They are quarreling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066800"/>
            <a:ext cx="5943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Moral of the story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352800"/>
            <a:ext cx="7315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United we stand, divided we fall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7543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Introduction of the Teacher &amp; Class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828800"/>
            <a:ext cx="7467600" cy="2431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Shima Rani Banik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Assistant Teacher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Ali Azam High School and College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Munshirhat,Fulgazi,Feni.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953000"/>
            <a:ext cx="58674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Class:ix-x,English 1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paper.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Time:50minutes.Date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16.10.15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19200"/>
            <a:ext cx="51816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Class work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48000"/>
            <a:ext cx="69342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 story has given us a message.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What was that? Explain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143000"/>
            <a:ext cx="33528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Home Work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200400"/>
            <a:ext cx="71628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Write an another story like this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57200"/>
            <a:ext cx="53340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Thank You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imated_Waterfall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61067"/>
            <a:ext cx="6705600" cy="5074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70866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Can you guess something about the picture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3770873" cy="2839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8" y="2971800"/>
            <a:ext cx="4175145" cy="2581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3958060" cy="3065555"/>
          </a:xfrm>
          <a:prstGeom prst="rect">
            <a:avLst/>
          </a:prstGeom>
        </p:spPr>
      </p:pic>
      <p:pic>
        <p:nvPicPr>
          <p:cNvPr id="3" name="Picture 2" descr="images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0"/>
            <a:ext cx="4057838" cy="2809875"/>
          </a:xfrm>
          <a:prstGeom prst="rect">
            <a:avLst/>
          </a:prstGeom>
        </p:spPr>
      </p:pic>
      <p:pic>
        <p:nvPicPr>
          <p:cNvPr id="5" name="Picture 4" descr="images (3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33400"/>
            <a:ext cx="4131734" cy="2819400"/>
          </a:xfrm>
          <a:prstGeom prst="rect">
            <a:avLst/>
          </a:prstGeom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86200"/>
            <a:ext cx="3888106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066800" y="2743200"/>
            <a:ext cx="7010400" cy="3886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Unity is strength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609600"/>
            <a:ext cx="5867400" cy="1600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Topic’s Name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914400" y="533400"/>
            <a:ext cx="7391400" cy="1981200"/>
          </a:xfrm>
          <a:prstGeom prst="ribbon">
            <a:avLst>
              <a:gd name="adj1" fmla="val 14514"/>
              <a:gd name="adj2" fmla="val 7216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228600" y="2895600"/>
            <a:ext cx="8610600" cy="35814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After completing the lesson,students will be able to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1.Describe the story.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Tell the meaning of the words .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3.Say the moral of the story .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4.Write another story like this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33400"/>
            <a:ext cx="8001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Once there was an old farmer in a certain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village.He had four sons.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2514600"/>
            <a:ext cx="6858000" cy="3734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92480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They were very fond of quarrelling and used to quarrel  among themselves all the time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382772"/>
            <a:ext cx="3120066" cy="3865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07" y="2571971"/>
            <a:ext cx="4800993" cy="35961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772400" cy="3046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So,there was no peace in the house and this made  the old man extremely  anxious.He  tried to bring them to their senses but failed.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 last he hit upon a plan.He called all his sons and asked them to bring a bundle of sticks.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38600"/>
            <a:ext cx="5410200" cy="2622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364</Words>
  <Application>Microsoft Office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Shima</dc:creator>
  <cp:lastModifiedBy>Shima</cp:lastModifiedBy>
  <cp:revision>248</cp:revision>
  <dcterms:created xsi:type="dcterms:W3CDTF">2006-08-16T00:00:00Z</dcterms:created>
  <dcterms:modified xsi:type="dcterms:W3CDTF">2015-10-16T10:06:47Z</dcterms:modified>
</cp:coreProperties>
</file>