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70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70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CAE9A8-59C1-4B0B-97B5-65F842412642}" type="doc">
      <dgm:prSet loTypeId="urn:microsoft.com/office/officeart/2005/8/layout/orgChart1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B32FFCD-4099-4831-A4E1-5AA5C88F9FC1}">
      <dgm:prSet phldrT="[Text]" custT="1"/>
      <dgm:spPr/>
      <dgm:t>
        <a:bodyPr/>
        <a:lstStyle/>
        <a:p>
          <a:r>
            <a:rPr lang="en-US" sz="4400" dirty="0" err="1" smtClean="0">
              <a:latin typeface="NikoshBAN" pitchFamily="2" charset="0"/>
              <a:cs typeface="NikoshBAN" pitchFamily="2" charset="0"/>
            </a:rPr>
            <a:t>দাঁত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B439E92F-5A40-4C2E-96FD-742C30D86142}" type="parTrans" cxnId="{7345278F-388D-433A-8C02-5C32F1B31B06}">
      <dgm:prSet/>
      <dgm:spPr/>
      <dgm:t>
        <a:bodyPr/>
        <a:lstStyle/>
        <a:p>
          <a:endParaRPr lang="en-US" sz="1800"/>
        </a:p>
      </dgm:t>
    </dgm:pt>
    <dgm:pt modelId="{4F662E71-B0D8-46F2-BBBE-ECC210319EC3}" type="sibTrans" cxnId="{7345278F-388D-433A-8C02-5C32F1B31B06}">
      <dgm:prSet/>
      <dgm:spPr/>
      <dgm:t>
        <a:bodyPr/>
        <a:lstStyle/>
        <a:p>
          <a:endParaRPr lang="en-US" sz="1800"/>
        </a:p>
      </dgm:t>
    </dgm:pt>
    <dgm:pt modelId="{539CEFC8-4F53-429A-9349-9AEA560ED85F}">
      <dgm:prSet phldrT="[Text]" custT="1"/>
      <dgm:spPr/>
      <dgm:t>
        <a:bodyPr/>
        <a:lstStyle/>
        <a:p>
          <a:r>
            <a:rPr lang="en-US" sz="4400" dirty="0" err="1" smtClean="0">
              <a:latin typeface="NikoshBAN" pitchFamily="2" charset="0"/>
              <a:cs typeface="NikoshBAN" pitchFamily="2" charset="0"/>
            </a:rPr>
            <a:t>কর্তন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 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DA7DB686-EFE9-44CE-AEB6-2CB7B85D1850}" type="parTrans" cxnId="{B27736C0-C16D-4E95-B38D-E174EFC09CAA}">
      <dgm:prSet/>
      <dgm:spPr/>
      <dgm:t>
        <a:bodyPr/>
        <a:lstStyle/>
        <a:p>
          <a:endParaRPr lang="en-US" sz="1800"/>
        </a:p>
      </dgm:t>
    </dgm:pt>
    <dgm:pt modelId="{E27FA5A6-69C3-4DF1-8A4C-410006DC53ED}" type="sibTrans" cxnId="{B27736C0-C16D-4E95-B38D-E174EFC09CAA}">
      <dgm:prSet/>
      <dgm:spPr/>
      <dgm:t>
        <a:bodyPr/>
        <a:lstStyle/>
        <a:p>
          <a:endParaRPr lang="en-US" sz="1800"/>
        </a:p>
      </dgm:t>
    </dgm:pt>
    <dgm:pt modelId="{AD809DC0-5177-4A43-BA49-3A5A58876AAE}">
      <dgm:prSet phldrT="[Text]" custT="1"/>
      <dgm:spPr/>
      <dgm:t>
        <a:bodyPr/>
        <a:lstStyle/>
        <a:p>
          <a:r>
            <a:rPr lang="en-US" sz="4400" dirty="0" err="1" smtClean="0">
              <a:latin typeface="NikoshBAN" pitchFamily="2" charset="0"/>
              <a:cs typeface="NikoshBAN" pitchFamily="2" charset="0"/>
            </a:rPr>
            <a:t>ছেদন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758BD7D1-993C-4369-8CEA-2CBC9FF773E8}" type="parTrans" cxnId="{0E4AA91F-CF1E-4FD5-AD27-4E1F3A50405A}">
      <dgm:prSet/>
      <dgm:spPr/>
      <dgm:t>
        <a:bodyPr/>
        <a:lstStyle/>
        <a:p>
          <a:endParaRPr lang="en-US" sz="1800"/>
        </a:p>
      </dgm:t>
    </dgm:pt>
    <dgm:pt modelId="{5D9AA87B-27FE-421D-B2BA-756A828E5B8D}" type="sibTrans" cxnId="{0E4AA91F-CF1E-4FD5-AD27-4E1F3A50405A}">
      <dgm:prSet/>
      <dgm:spPr/>
      <dgm:t>
        <a:bodyPr/>
        <a:lstStyle/>
        <a:p>
          <a:endParaRPr lang="en-US" sz="1800"/>
        </a:p>
      </dgm:t>
    </dgm:pt>
    <dgm:pt modelId="{B6D6D29C-F617-48F7-B3A2-CE21ED17D9B1}">
      <dgm:prSet phldrT="[Text]" custT="1"/>
      <dgm:spPr/>
      <dgm:t>
        <a:bodyPr/>
        <a:lstStyle/>
        <a:p>
          <a:r>
            <a:rPr lang="en-US" sz="4400" dirty="0" err="1" smtClean="0">
              <a:latin typeface="NikoshBAN" pitchFamily="2" charset="0"/>
              <a:cs typeface="NikoshBAN" pitchFamily="2" charset="0"/>
            </a:rPr>
            <a:t>অগ্রপেষণ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8CF96FCF-71B9-41CF-A86D-64E49064D9AF}" type="parTrans" cxnId="{90A8CEA4-C6F9-4A93-B47F-E220D3236B12}">
      <dgm:prSet/>
      <dgm:spPr/>
      <dgm:t>
        <a:bodyPr/>
        <a:lstStyle/>
        <a:p>
          <a:endParaRPr lang="en-US" sz="1800"/>
        </a:p>
      </dgm:t>
    </dgm:pt>
    <dgm:pt modelId="{9B4F3D5D-188A-416A-93E6-EE2A3FB438BE}" type="sibTrans" cxnId="{90A8CEA4-C6F9-4A93-B47F-E220D3236B12}">
      <dgm:prSet/>
      <dgm:spPr/>
      <dgm:t>
        <a:bodyPr/>
        <a:lstStyle/>
        <a:p>
          <a:endParaRPr lang="en-US" sz="1800"/>
        </a:p>
      </dgm:t>
    </dgm:pt>
    <dgm:pt modelId="{F451A696-8AAF-4340-9643-F75FB43580F3}">
      <dgm:prSet phldrT="[Text]" custT="1"/>
      <dgm:spPr/>
      <dgm:t>
        <a:bodyPr/>
        <a:lstStyle/>
        <a:p>
          <a:r>
            <a:rPr lang="en-US" sz="4400" dirty="0" err="1" smtClean="0">
              <a:latin typeface="NikoshBAN" pitchFamily="2" charset="0"/>
              <a:cs typeface="NikoshBAN" pitchFamily="2" charset="0"/>
            </a:rPr>
            <a:t>পেষণ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FD8D2A94-810F-4DDA-91AE-6ACDC9959167}" type="parTrans" cxnId="{D47A8558-2F24-42E0-BFA3-409EC1CFE821}">
      <dgm:prSet/>
      <dgm:spPr/>
      <dgm:t>
        <a:bodyPr/>
        <a:lstStyle/>
        <a:p>
          <a:endParaRPr lang="en-US" sz="1800"/>
        </a:p>
      </dgm:t>
    </dgm:pt>
    <dgm:pt modelId="{094792E2-5D4C-465A-B691-5B60D55D7415}" type="sibTrans" cxnId="{D47A8558-2F24-42E0-BFA3-409EC1CFE821}">
      <dgm:prSet/>
      <dgm:spPr/>
      <dgm:t>
        <a:bodyPr/>
        <a:lstStyle/>
        <a:p>
          <a:endParaRPr lang="en-US" sz="1800"/>
        </a:p>
      </dgm:t>
    </dgm:pt>
    <dgm:pt modelId="{6570F08D-05C6-40B1-BA3F-514CC84AE64D}" type="pres">
      <dgm:prSet presAssocID="{3ACAE9A8-59C1-4B0B-97B5-65F84241264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2CE1812-C109-486D-BFAF-D66650E8C2A5}" type="pres">
      <dgm:prSet presAssocID="{EB32FFCD-4099-4831-A4E1-5AA5C88F9FC1}" presName="hierRoot1" presStyleCnt="0">
        <dgm:presLayoutVars>
          <dgm:hierBranch val="init"/>
        </dgm:presLayoutVars>
      </dgm:prSet>
      <dgm:spPr/>
    </dgm:pt>
    <dgm:pt modelId="{64AA4E13-E9E4-4187-A0EF-69E33F1803D0}" type="pres">
      <dgm:prSet presAssocID="{EB32FFCD-4099-4831-A4E1-5AA5C88F9FC1}" presName="rootComposite1" presStyleCnt="0"/>
      <dgm:spPr/>
    </dgm:pt>
    <dgm:pt modelId="{44A94EF8-F2FD-40BF-8B15-8B91BF2CB5C3}" type="pres">
      <dgm:prSet presAssocID="{EB32FFCD-4099-4831-A4E1-5AA5C88F9FC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E187E6-714E-46B9-A766-79BEE2959E4F}" type="pres">
      <dgm:prSet presAssocID="{EB32FFCD-4099-4831-A4E1-5AA5C88F9FC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B5D586A-EB55-46A5-BEA8-115EDE9101A2}" type="pres">
      <dgm:prSet presAssocID="{EB32FFCD-4099-4831-A4E1-5AA5C88F9FC1}" presName="hierChild2" presStyleCnt="0"/>
      <dgm:spPr/>
    </dgm:pt>
    <dgm:pt modelId="{B72A7004-A2FA-419C-A147-91B23DF6E6A2}" type="pres">
      <dgm:prSet presAssocID="{DA7DB686-EFE9-44CE-AEB6-2CB7B85D1850}" presName="Name37" presStyleLbl="parChTrans1D2" presStyleIdx="0" presStyleCnt="4"/>
      <dgm:spPr/>
      <dgm:t>
        <a:bodyPr/>
        <a:lstStyle/>
        <a:p>
          <a:endParaRPr lang="en-US"/>
        </a:p>
      </dgm:t>
    </dgm:pt>
    <dgm:pt modelId="{0592E34C-8909-4EC1-88AE-7D96CCF0EABB}" type="pres">
      <dgm:prSet presAssocID="{539CEFC8-4F53-429A-9349-9AEA560ED85F}" presName="hierRoot2" presStyleCnt="0">
        <dgm:presLayoutVars>
          <dgm:hierBranch val="init"/>
        </dgm:presLayoutVars>
      </dgm:prSet>
      <dgm:spPr/>
    </dgm:pt>
    <dgm:pt modelId="{34CD7C16-0DDC-4907-AF95-BD6B87BAF91D}" type="pres">
      <dgm:prSet presAssocID="{539CEFC8-4F53-429A-9349-9AEA560ED85F}" presName="rootComposite" presStyleCnt="0"/>
      <dgm:spPr/>
    </dgm:pt>
    <dgm:pt modelId="{C28168AF-E876-4250-A3CE-AEE7A713A856}" type="pres">
      <dgm:prSet presAssocID="{539CEFC8-4F53-429A-9349-9AEA560ED85F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639333-A4A9-4A61-B643-23F2D77564D6}" type="pres">
      <dgm:prSet presAssocID="{539CEFC8-4F53-429A-9349-9AEA560ED85F}" presName="rootConnector" presStyleLbl="node2" presStyleIdx="0" presStyleCnt="4"/>
      <dgm:spPr/>
      <dgm:t>
        <a:bodyPr/>
        <a:lstStyle/>
        <a:p>
          <a:endParaRPr lang="en-US"/>
        </a:p>
      </dgm:t>
    </dgm:pt>
    <dgm:pt modelId="{8CE91B20-6B3E-49C0-B938-0927BF23D3E8}" type="pres">
      <dgm:prSet presAssocID="{539CEFC8-4F53-429A-9349-9AEA560ED85F}" presName="hierChild4" presStyleCnt="0"/>
      <dgm:spPr/>
    </dgm:pt>
    <dgm:pt modelId="{5C3812C3-2B49-4B47-8A92-CE5D4BF052AF}" type="pres">
      <dgm:prSet presAssocID="{539CEFC8-4F53-429A-9349-9AEA560ED85F}" presName="hierChild5" presStyleCnt="0"/>
      <dgm:spPr/>
    </dgm:pt>
    <dgm:pt modelId="{8FC7F98F-4079-48AF-9422-A90B34255D95}" type="pres">
      <dgm:prSet presAssocID="{758BD7D1-993C-4369-8CEA-2CBC9FF773E8}" presName="Name37" presStyleLbl="parChTrans1D2" presStyleIdx="1" presStyleCnt="4"/>
      <dgm:spPr/>
      <dgm:t>
        <a:bodyPr/>
        <a:lstStyle/>
        <a:p>
          <a:endParaRPr lang="en-US"/>
        </a:p>
      </dgm:t>
    </dgm:pt>
    <dgm:pt modelId="{7FAC8476-F6C6-4001-8979-F7CFA3E2B1E9}" type="pres">
      <dgm:prSet presAssocID="{AD809DC0-5177-4A43-BA49-3A5A58876AAE}" presName="hierRoot2" presStyleCnt="0">
        <dgm:presLayoutVars>
          <dgm:hierBranch val="init"/>
        </dgm:presLayoutVars>
      </dgm:prSet>
      <dgm:spPr/>
    </dgm:pt>
    <dgm:pt modelId="{11A38930-0623-48F6-B99D-E915560516B4}" type="pres">
      <dgm:prSet presAssocID="{AD809DC0-5177-4A43-BA49-3A5A58876AAE}" presName="rootComposite" presStyleCnt="0"/>
      <dgm:spPr/>
    </dgm:pt>
    <dgm:pt modelId="{7897EEA2-2B92-4304-A094-B7FC7FA12058}" type="pres">
      <dgm:prSet presAssocID="{AD809DC0-5177-4A43-BA49-3A5A58876AAE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477C98-CCF1-44E3-A90D-BB5631657D44}" type="pres">
      <dgm:prSet presAssocID="{AD809DC0-5177-4A43-BA49-3A5A58876AAE}" presName="rootConnector" presStyleLbl="node2" presStyleIdx="1" presStyleCnt="4"/>
      <dgm:spPr/>
      <dgm:t>
        <a:bodyPr/>
        <a:lstStyle/>
        <a:p>
          <a:endParaRPr lang="en-US"/>
        </a:p>
      </dgm:t>
    </dgm:pt>
    <dgm:pt modelId="{DAE6E355-1291-4D44-AC65-A9449E4B80AF}" type="pres">
      <dgm:prSet presAssocID="{AD809DC0-5177-4A43-BA49-3A5A58876AAE}" presName="hierChild4" presStyleCnt="0"/>
      <dgm:spPr/>
    </dgm:pt>
    <dgm:pt modelId="{C9BE1EFE-E43D-4E16-AD86-B3A567604904}" type="pres">
      <dgm:prSet presAssocID="{AD809DC0-5177-4A43-BA49-3A5A58876AAE}" presName="hierChild5" presStyleCnt="0"/>
      <dgm:spPr/>
    </dgm:pt>
    <dgm:pt modelId="{C9958DDC-1C09-47B5-877A-4E1A3EB125CF}" type="pres">
      <dgm:prSet presAssocID="{8CF96FCF-71B9-41CF-A86D-64E49064D9AF}" presName="Name37" presStyleLbl="parChTrans1D2" presStyleIdx="2" presStyleCnt="4"/>
      <dgm:spPr/>
      <dgm:t>
        <a:bodyPr/>
        <a:lstStyle/>
        <a:p>
          <a:endParaRPr lang="en-US"/>
        </a:p>
      </dgm:t>
    </dgm:pt>
    <dgm:pt modelId="{FC9A5EE5-5563-49E9-923E-B616D753707B}" type="pres">
      <dgm:prSet presAssocID="{B6D6D29C-F617-48F7-B3A2-CE21ED17D9B1}" presName="hierRoot2" presStyleCnt="0">
        <dgm:presLayoutVars>
          <dgm:hierBranch val="init"/>
        </dgm:presLayoutVars>
      </dgm:prSet>
      <dgm:spPr/>
    </dgm:pt>
    <dgm:pt modelId="{E1746D13-8EA4-488F-A769-31466773AE51}" type="pres">
      <dgm:prSet presAssocID="{B6D6D29C-F617-48F7-B3A2-CE21ED17D9B1}" presName="rootComposite" presStyleCnt="0"/>
      <dgm:spPr/>
    </dgm:pt>
    <dgm:pt modelId="{E1F8743E-4EF0-487C-91B5-5BE03A4EBC03}" type="pres">
      <dgm:prSet presAssocID="{B6D6D29C-F617-48F7-B3A2-CE21ED17D9B1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9D9BBE-F2AD-4204-AE55-9901F8ADE651}" type="pres">
      <dgm:prSet presAssocID="{B6D6D29C-F617-48F7-B3A2-CE21ED17D9B1}" presName="rootConnector" presStyleLbl="node2" presStyleIdx="2" presStyleCnt="4"/>
      <dgm:spPr/>
      <dgm:t>
        <a:bodyPr/>
        <a:lstStyle/>
        <a:p>
          <a:endParaRPr lang="en-US"/>
        </a:p>
      </dgm:t>
    </dgm:pt>
    <dgm:pt modelId="{F1C0CFD2-21DE-42D9-82A4-6CD3F64669D7}" type="pres">
      <dgm:prSet presAssocID="{B6D6D29C-F617-48F7-B3A2-CE21ED17D9B1}" presName="hierChild4" presStyleCnt="0"/>
      <dgm:spPr/>
    </dgm:pt>
    <dgm:pt modelId="{71FEFF1E-CFEA-4663-A910-C6F0088D8A26}" type="pres">
      <dgm:prSet presAssocID="{B6D6D29C-F617-48F7-B3A2-CE21ED17D9B1}" presName="hierChild5" presStyleCnt="0"/>
      <dgm:spPr/>
    </dgm:pt>
    <dgm:pt modelId="{E0E0A440-16F1-4BD6-96CE-AC43C5F201D5}" type="pres">
      <dgm:prSet presAssocID="{FD8D2A94-810F-4DDA-91AE-6ACDC9959167}" presName="Name37" presStyleLbl="parChTrans1D2" presStyleIdx="3" presStyleCnt="4"/>
      <dgm:spPr/>
      <dgm:t>
        <a:bodyPr/>
        <a:lstStyle/>
        <a:p>
          <a:endParaRPr lang="en-US"/>
        </a:p>
      </dgm:t>
    </dgm:pt>
    <dgm:pt modelId="{3AD6A714-2262-4E86-83BD-56656BB5823F}" type="pres">
      <dgm:prSet presAssocID="{F451A696-8AAF-4340-9643-F75FB43580F3}" presName="hierRoot2" presStyleCnt="0">
        <dgm:presLayoutVars>
          <dgm:hierBranch val="init"/>
        </dgm:presLayoutVars>
      </dgm:prSet>
      <dgm:spPr/>
    </dgm:pt>
    <dgm:pt modelId="{7FE6F4FB-D40D-453B-B2F6-6B10A604D624}" type="pres">
      <dgm:prSet presAssocID="{F451A696-8AAF-4340-9643-F75FB43580F3}" presName="rootComposite" presStyleCnt="0"/>
      <dgm:spPr/>
    </dgm:pt>
    <dgm:pt modelId="{C8CB04E2-742A-46F2-BE91-7236A65BA6AE}" type="pres">
      <dgm:prSet presAssocID="{F451A696-8AAF-4340-9643-F75FB43580F3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19463B-E1B2-495C-B070-FEFF9512400F}" type="pres">
      <dgm:prSet presAssocID="{F451A696-8AAF-4340-9643-F75FB43580F3}" presName="rootConnector" presStyleLbl="node2" presStyleIdx="3" presStyleCnt="4"/>
      <dgm:spPr/>
      <dgm:t>
        <a:bodyPr/>
        <a:lstStyle/>
        <a:p>
          <a:endParaRPr lang="en-US"/>
        </a:p>
      </dgm:t>
    </dgm:pt>
    <dgm:pt modelId="{E65BBDE2-1DDF-4830-850B-E58D044EB8DC}" type="pres">
      <dgm:prSet presAssocID="{F451A696-8AAF-4340-9643-F75FB43580F3}" presName="hierChild4" presStyleCnt="0"/>
      <dgm:spPr/>
    </dgm:pt>
    <dgm:pt modelId="{8AD11620-0D65-4F9F-B58A-90343190858A}" type="pres">
      <dgm:prSet presAssocID="{F451A696-8AAF-4340-9643-F75FB43580F3}" presName="hierChild5" presStyleCnt="0"/>
      <dgm:spPr/>
    </dgm:pt>
    <dgm:pt modelId="{4FFEF40F-4F7C-49ED-A906-73655001CFA4}" type="pres">
      <dgm:prSet presAssocID="{EB32FFCD-4099-4831-A4E1-5AA5C88F9FC1}" presName="hierChild3" presStyleCnt="0"/>
      <dgm:spPr/>
    </dgm:pt>
  </dgm:ptLst>
  <dgm:cxnLst>
    <dgm:cxn modelId="{90A8CEA4-C6F9-4A93-B47F-E220D3236B12}" srcId="{EB32FFCD-4099-4831-A4E1-5AA5C88F9FC1}" destId="{B6D6D29C-F617-48F7-B3A2-CE21ED17D9B1}" srcOrd="2" destOrd="0" parTransId="{8CF96FCF-71B9-41CF-A86D-64E49064D9AF}" sibTransId="{9B4F3D5D-188A-416A-93E6-EE2A3FB438BE}"/>
    <dgm:cxn modelId="{6A683BF0-483C-4E15-8DD7-BBC07FA8F4B1}" type="presOf" srcId="{AD809DC0-5177-4A43-BA49-3A5A58876AAE}" destId="{7897EEA2-2B92-4304-A094-B7FC7FA12058}" srcOrd="0" destOrd="0" presId="urn:microsoft.com/office/officeart/2005/8/layout/orgChart1"/>
    <dgm:cxn modelId="{C5119008-AAAC-4294-945A-D664AFE00632}" type="presOf" srcId="{539CEFC8-4F53-429A-9349-9AEA560ED85F}" destId="{C28168AF-E876-4250-A3CE-AEE7A713A856}" srcOrd="0" destOrd="0" presId="urn:microsoft.com/office/officeart/2005/8/layout/orgChart1"/>
    <dgm:cxn modelId="{698C5D42-F202-45D2-A7AE-52B391F7270C}" type="presOf" srcId="{FD8D2A94-810F-4DDA-91AE-6ACDC9959167}" destId="{E0E0A440-16F1-4BD6-96CE-AC43C5F201D5}" srcOrd="0" destOrd="0" presId="urn:microsoft.com/office/officeart/2005/8/layout/orgChart1"/>
    <dgm:cxn modelId="{88CB260F-8372-4F65-B172-31FDAB2236F8}" type="presOf" srcId="{758BD7D1-993C-4369-8CEA-2CBC9FF773E8}" destId="{8FC7F98F-4079-48AF-9422-A90B34255D95}" srcOrd="0" destOrd="0" presId="urn:microsoft.com/office/officeart/2005/8/layout/orgChart1"/>
    <dgm:cxn modelId="{C1C1B392-5A23-4720-A87B-BFE302B57FBA}" type="presOf" srcId="{EB32FFCD-4099-4831-A4E1-5AA5C88F9FC1}" destId="{44A94EF8-F2FD-40BF-8B15-8B91BF2CB5C3}" srcOrd="0" destOrd="0" presId="urn:microsoft.com/office/officeart/2005/8/layout/orgChart1"/>
    <dgm:cxn modelId="{B15BF809-D631-4486-8AFC-0EC16EAB811E}" type="presOf" srcId="{EB32FFCD-4099-4831-A4E1-5AA5C88F9FC1}" destId="{6DE187E6-714E-46B9-A766-79BEE2959E4F}" srcOrd="1" destOrd="0" presId="urn:microsoft.com/office/officeart/2005/8/layout/orgChart1"/>
    <dgm:cxn modelId="{50F42F97-82CA-41FB-BA06-64ADEB8E9163}" type="presOf" srcId="{F451A696-8AAF-4340-9643-F75FB43580F3}" destId="{1319463B-E1B2-495C-B070-FEFF9512400F}" srcOrd="1" destOrd="0" presId="urn:microsoft.com/office/officeart/2005/8/layout/orgChart1"/>
    <dgm:cxn modelId="{725AD0EA-4ACF-4F99-989E-63641222240F}" type="presOf" srcId="{F451A696-8AAF-4340-9643-F75FB43580F3}" destId="{C8CB04E2-742A-46F2-BE91-7236A65BA6AE}" srcOrd="0" destOrd="0" presId="urn:microsoft.com/office/officeart/2005/8/layout/orgChart1"/>
    <dgm:cxn modelId="{382D9B1B-7DAC-48DC-9809-6F069190223B}" type="presOf" srcId="{B6D6D29C-F617-48F7-B3A2-CE21ED17D9B1}" destId="{A99D9BBE-F2AD-4204-AE55-9901F8ADE651}" srcOrd="1" destOrd="0" presId="urn:microsoft.com/office/officeart/2005/8/layout/orgChart1"/>
    <dgm:cxn modelId="{D47A8558-2F24-42E0-BFA3-409EC1CFE821}" srcId="{EB32FFCD-4099-4831-A4E1-5AA5C88F9FC1}" destId="{F451A696-8AAF-4340-9643-F75FB43580F3}" srcOrd="3" destOrd="0" parTransId="{FD8D2A94-810F-4DDA-91AE-6ACDC9959167}" sibTransId="{094792E2-5D4C-465A-B691-5B60D55D7415}"/>
    <dgm:cxn modelId="{14C8DB58-2727-4BCD-8D53-033AF41894AB}" type="presOf" srcId="{DA7DB686-EFE9-44CE-AEB6-2CB7B85D1850}" destId="{B72A7004-A2FA-419C-A147-91B23DF6E6A2}" srcOrd="0" destOrd="0" presId="urn:microsoft.com/office/officeart/2005/8/layout/orgChart1"/>
    <dgm:cxn modelId="{18F4E009-5ACD-424B-BA72-832DEC608E40}" type="presOf" srcId="{AD809DC0-5177-4A43-BA49-3A5A58876AAE}" destId="{4B477C98-CCF1-44E3-A90D-BB5631657D44}" srcOrd="1" destOrd="0" presId="urn:microsoft.com/office/officeart/2005/8/layout/orgChart1"/>
    <dgm:cxn modelId="{FD465B7E-D5D2-464A-85EE-180EC426464A}" type="presOf" srcId="{539CEFC8-4F53-429A-9349-9AEA560ED85F}" destId="{6D639333-A4A9-4A61-B643-23F2D77564D6}" srcOrd="1" destOrd="0" presId="urn:microsoft.com/office/officeart/2005/8/layout/orgChart1"/>
    <dgm:cxn modelId="{7345278F-388D-433A-8C02-5C32F1B31B06}" srcId="{3ACAE9A8-59C1-4B0B-97B5-65F842412642}" destId="{EB32FFCD-4099-4831-A4E1-5AA5C88F9FC1}" srcOrd="0" destOrd="0" parTransId="{B439E92F-5A40-4C2E-96FD-742C30D86142}" sibTransId="{4F662E71-B0D8-46F2-BBBE-ECC210319EC3}"/>
    <dgm:cxn modelId="{30319B1D-A2EA-4846-9154-4F2C0E85B435}" type="presOf" srcId="{B6D6D29C-F617-48F7-B3A2-CE21ED17D9B1}" destId="{E1F8743E-4EF0-487C-91B5-5BE03A4EBC03}" srcOrd="0" destOrd="0" presId="urn:microsoft.com/office/officeart/2005/8/layout/orgChart1"/>
    <dgm:cxn modelId="{A2339253-0D7F-4369-90BB-F0B6467771DB}" type="presOf" srcId="{8CF96FCF-71B9-41CF-A86D-64E49064D9AF}" destId="{C9958DDC-1C09-47B5-877A-4E1A3EB125CF}" srcOrd="0" destOrd="0" presId="urn:microsoft.com/office/officeart/2005/8/layout/orgChart1"/>
    <dgm:cxn modelId="{E1ABB89A-6A26-4E4D-82EB-089F003E98A1}" type="presOf" srcId="{3ACAE9A8-59C1-4B0B-97B5-65F842412642}" destId="{6570F08D-05C6-40B1-BA3F-514CC84AE64D}" srcOrd="0" destOrd="0" presId="urn:microsoft.com/office/officeart/2005/8/layout/orgChart1"/>
    <dgm:cxn modelId="{0E4AA91F-CF1E-4FD5-AD27-4E1F3A50405A}" srcId="{EB32FFCD-4099-4831-A4E1-5AA5C88F9FC1}" destId="{AD809DC0-5177-4A43-BA49-3A5A58876AAE}" srcOrd="1" destOrd="0" parTransId="{758BD7D1-993C-4369-8CEA-2CBC9FF773E8}" sibTransId="{5D9AA87B-27FE-421D-B2BA-756A828E5B8D}"/>
    <dgm:cxn modelId="{B27736C0-C16D-4E95-B38D-E174EFC09CAA}" srcId="{EB32FFCD-4099-4831-A4E1-5AA5C88F9FC1}" destId="{539CEFC8-4F53-429A-9349-9AEA560ED85F}" srcOrd="0" destOrd="0" parTransId="{DA7DB686-EFE9-44CE-AEB6-2CB7B85D1850}" sibTransId="{E27FA5A6-69C3-4DF1-8A4C-410006DC53ED}"/>
    <dgm:cxn modelId="{D4696255-82B8-4B97-84DD-A1C853D39DCE}" type="presParOf" srcId="{6570F08D-05C6-40B1-BA3F-514CC84AE64D}" destId="{02CE1812-C109-486D-BFAF-D66650E8C2A5}" srcOrd="0" destOrd="0" presId="urn:microsoft.com/office/officeart/2005/8/layout/orgChart1"/>
    <dgm:cxn modelId="{40703A40-3F65-498A-919E-07D343E0CB88}" type="presParOf" srcId="{02CE1812-C109-486D-BFAF-D66650E8C2A5}" destId="{64AA4E13-E9E4-4187-A0EF-69E33F1803D0}" srcOrd="0" destOrd="0" presId="urn:microsoft.com/office/officeart/2005/8/layout/orgChart1"/>
    <dgm:cxn modelId="{B1522F12-FE37-4ACB-B9F6-9F8A84122EB1}" type="presParOf" srcId="{64AA4E13-E9E4-4187-A0EF-69E33F1803D0}" destId="{44A94EF8-F2FD-40BF-8B15-8B91BF2CB5C3}" srcOrd="0" destOrd="0" presId="urn:microsoft.com/office/officeart/2005/8/layout/orgChart1"/>
    <dgm:cxn modelId="{1EB9CED1-56E4-49D0-ADDF-3FDD6ACDFBE7}" type="presParOf" srcId="{64AA4E13-E9E4-4187-A0EF-69E33F1803D0}" destId="{6DE187E6-714E-46B9-A766-79BEE2959E4F}" srcOrd="1" destOrd="0" presId="urn:microsoft.com/office/officeart/2005/8/layout/orgChart1"/>
    <dgm:cxn modelId="{92409BB6-2FE8-4E74-9792-1D4F25542F14}" type="presParOf" srcId="{02CE1812-C109-486D-BFAF-D66650E8C2A5}" destId="{9B5D586A-EB55-46A5-BEA8-115EDE9101A2}" srcOrd="1" destOrd="0" presId="urn:microsoft.com/office/officeart/2005/8/layout/orgChart1"/>
    <dgm:cxn modelId="{99D6E0A3-BEE3-4EE7-B251-8F3D72632717}" type="presParOf" srcId="{9B5D586A-EB55-46A5-BEA8-115EDE9101A2}" destId="{B72A7004-A2FA-419C-A147-91B23DF6E6A2}" srcOrd="0" destOrd="0" presId="urn:microsoft.com/office/officeart/2005/8/layout/orgChart1"/>
    <dgm:cxn modelId="{A9564F95-9E9C-4110-84B4-9F91B7721D83}" type="presParOf" srcId="{9B5D586A-EB55-46A5-BEA8-115EDE9101A2}" destId="{0592E34C-8909-4EC1-88AE-7D96CCF0EABB}" srcOrd="1" destOrd="0" presId="urn:microsoft.com/office/officeart/2005/8/layout/orgChart1"/>
    <dgm:cxn modelId="{3CD7FBC1-F6E0-47FC-B11A-2B5673D9BF30}" type="presParOf" srcId="{0592E34C-8909-4EC1-88AE-7D96CCF0EABB}" destId="{34CD7C16-0DDC-4907-AF95-BD6B87BAF91D}" srcOrd="0" destOrd="0" presId="urn:microsoft.com/office/officeart/2005/8/layout/orgChart1"/>
    <dgm:cxn modelId="{09219463-EFBB-4DDF-983F-7567CBAF89D7}" type="presParOf" srcId="{34CD7C16-0DDC-4907-AF95-BD6B87BAF91D}" destId="{C28168AF-E876-4250-A3CE-AEE7A713A856}" srcOrd="0" destOrd="0" presId="urn:microsoft.com/office/officeart/2005/8/layout/orgChart1"/>
    <dgm:cxn modelId="{14BFA0B4-3104-4FB3-BFB5-4E9ECB7A7BB3}" type="presParOf" srcId="{34CD7C16-0DDC-4907-AF95-BD6B87BAF91D}" destId="{6D639333-A4A9-4A61-B643-23F2D77564D6}" srcOrd="1" destOrd="0" presId="urn:microsoft.com/office/officeart/2005/8/layout/orgChart1"/>
    <dgm:cxn modelId="{6FBB674D-39D2-46B2-BDC9-9F6C6B2BC2CF}" type="presParOf" srcId="{0592E34C-8909-4EC1-88AE-7D96CCF0EABB}" destId="{8CE91B20-6B3E-49C0-B938-0927BF23D3E8}" srcOrd="1" destOrd="0" presId="urn:microsoft.com/office/officeart/2005/8/layout/orgChart1"/>
    <dgm:cxn modelId="{5AE253C7-9DD3-45A5-83B2-45E7766719C3}" type="presParOf" srcId="{0592E34C-8909-4EC1-88AE-7D96CCF0EABB}" destId="{5C3812C3-2B49-4B47-8A92-CE5D4BF052AF}" srcOrd="2" destOrd="0" presId="urn:microsoft.com/office/officeart/2005/8/layout/orgChart1"/>
    <dgm:cxn modelId="{CD51E00A-F8F5-4ADA-9D4B-5CEEFA0A3C30}" type="presParOf" srcId="{9B5D586A-EB55-46A5-BEA8-115EDE9101A2}" destId="{8FC7F98F-4079-48AF-9422-A90B34255D95}" srcOrd="2" destOrd="0" presId="urn:microsoft.com/office/officeart/2005/8/layout/orgChart1"/>
    <dgm:cxn modelId="{D0DE807E-877E-4C17-97FC-A05148ABC988}" type="presParOf" srcId="{9B5D586A-EB55-46A5-BEA8-115EDE9101A2}" destId="{7FAC8476-F6C6-4001-8979-F7CFA3E2B1E9}" srcOrd="3" destOrd="0" presId="urn:microsoft.com/office/officeart/2005/8/layout/orgChart1"/>
    <dgm:cxn modelId="{50C0EEDB-BD2F-4F68-BF19-45F4273FB0E0}" type="presParOf" srcId="{7FAC8476-F6C6-4001-8979-F7CFA3E2B1E9}" destId="{11A38930-0623-48F6-B99D-E915560516B4}" srcOrd="0" destOrd="0" presId="urn:microsoft.com/office/officeart/2005/8/layout/orgChart1"/>
    <dgm:cxn modelId="{0C7F5E23-4AC6-4C19-8630-408850F49263}" type="presParOf" srcId="{11A38930-0623-48F6-B99D-E915560516B4}" destId="{7897EEA2-2B92-4304-A094-B7FC7FA12058}" srcOrd="0" destOrd="0" presId="urn:microsoft.com/office/officeart/2005/8/layout/orgChart1"/>
    <dgm:cxn modelId="{EAF8A3EB-8A2C-4BC8-A4F6-C006F4993617}" type="presParOf" srcId="{11A38930-0623-48F6-B99D-E915560516B4}" destId="{4B477C98-CCF1-44E3-A90D-BB5631657D44}" srcOrd="1" destOrd="0" presId="urn:microsoft.com/office/officeart/2005/8/layout/orgChart1"/>
    <dgm:cxn modelId="{52369312-56FA-4657-B1F1-9F887DEAE6D3}" type="presParOf" srcId="{7FAC8476-F6C6-4001-8979-F7CFA3E2B1E9}" destId="{DAE6E355-1291-4D44-AC65-A9449E4B80AF}" srcOrd="1" destOrd="0" presId="urn:microsoft.com/office/officeart/2005/8/layout/orgChart1"/>
    <dgm:cxn modelId="{DE2DA676-88F5-480A-B6CF-B3FC95F5DABB}" type="presParOf" srcId="{7FAC8476-F6C6-4001-8979-F7CFA3E2B1E9}" destId="{C9BE1EFE-E43D-4E16-AD86-B3A567604904}" srcOrd="2" destOrd="0" presId="urn:microsoft.com/office/officeart/2005/8/layout/orgChart1"/>
    <dgm:cxn modelId="{D6A5B22E-0A74-49B3-A186-C5D0D4D8F669}" type="presParOf" srcId="{9B5D586A-EB55-46A5-BEA8-115EDE9101A2}" destId="{C9958DDC-1C09-47B5-877A-4E1A3EB125CF}" srcOrd="4" destOrd="0" presId="urn:microsoft.com/office/officeart/2005/8/layout/orgChart1"/>
    <dgm:cxn modelId="{844FE86C-6955-4F3A-B201-278B14F3E859}" type="presParOf" srcId="{9B5D586A-EB55-46A5-BEA8-115EDE9101A2}" destId="{FC9A5EE5-5563-49E9-923E-B616D753707B}" srcOrd="5" destOrd="0" presId="urn:microsoft.com/office/officeart/2005/8/layout/orgChart1"/>
    <dgm:cxn modelId="{2B75B3B3-2629-4382-932D-7989A016171B}" type="presParOf" srcId="{FC9A5EE5-5563-49E9-923E-B616D753707B}" destId="{E1746D13-8EA4-488F-A769-31466773AE51}" srcOrd="0" destOrd="0" presId="urn:microsoft.com/office/officeart/2005/8/layout/orgChart1"/>
    <dgm:cxn modelId="{1E82060D-C013-4CF2-9A13-8E4719DE4254}" type="presParOf" srcId="{E1746D13-8EA4-488F-A769-31466773AE51}" destId="{E1F8743E-4EF0-487C-91B5-5BE03A4EBC03}" srcOrd="0" destOrd="0" presId="urn:microsoft.com/office/officeart/2005/8/layout/orgChart1"/>
    <dgm:cxn modelId="{6089A359-D4D2-4A31-B766-DD771F3F1C49}" type="presParOf" srcId="{E1746D13-8EA4-488F-A769-31466773AE51}" destId="{A99D9BBE-F2AD-4204-AE55-9901F8ADE651}" srcOrd="1" destOrd="0" presId="urn:microsoft.com/office/officeart/2005/8/layout/orgChart1"/>
    <dgm:cxn modelId="{6A6B52D8-616B-4CAE-BD92-E30D3667F861}" type="presParOf" srcId="{FC9A5EE5-5563-49E9-923E-B616D753707B}" destId="{F1C0CFD2-21DE-42D9-82A4-6CD3F64669D7}" srcOrd="1" destOrd="0" presId="urn:microsoft.com/office/officeart/2005/8/layout/orgChart1"/>
    <dgm:cxn modelId="{47319CC9-A1C2-4A2F-A39F-0BBEC9D5ACE2}" type="presParOf" srcId="{FC9A5EE5-5563-49E9-923E-B616D753707B}" destId="{71FEFF1E-CFEA-4663-A910-C6F0088D8A26}" srcOrd="2" destOrd="0" presId="urn:microsoft.com/office/officeart/2005/8/layout/orgChart1"/>
    <dgm:cxn modelId="{9BD55925-E0FB-4B73-A1E6-1355C3A2A4E9}" type="presParOf" srcId="{9B5D586A-EB55-46A5-BEA8-115EDE9101A2}" destId="{E0E0A440-16F1-4BD6-96CE-AC43C5F201D5}" srcOrd="6" destOrd="0" presId="urn:microsoft.com/office/officeart/2005/8/layout/orgChart1"/>
    <dgm:cxn modelId="{98B6028B-F489-495F-9B0F-70870FE8F9F9}" type="presParOf" srcId="{9B5D586A-EB55-46A5-BEA8-115EDE9101A2}" destId="{3AD6A714-2262-4E86-83BD-56656BB5823F}" srcOrd="7" destOrd="0" presId="urn:microsoft.com/office/officeart/2005/8/layout/orgChart1"/>
    <dgm:cxn modelId="{6D6E2D4E-226F-45D0-9F31-E2E3CCA766B9}" type="presParOf" srcId="{3AD6A714-2262-4E86-83BD-56656BB5823F}" destId="{7FE6F4FB-D40D-453B-B2F6-6B10A604D624}" srcOrd="0" destOrd="0" presId="urn:microsoft.com/office/officeart/2005/8/layout/orgChart1"/>
    <dgm:cxn modelId="{B9BB3A6F-AE23-43DC-9C95-EDF25C314F22}" type="presParOf" srcId="{7FE6F4FB-D40D-453B-B2F6-6B10A604D624}" destId="{C8CB04E2-742A-46F2-BE91-7236A65BA6AE}" srcOrd="0" destOrd="0" presId="urn:microsoft.com/office/officeart/2005/8/layout/orgChart1"/>
    <dgm:cxn modelId="{595ADC2B-E419-45C8-8ACC-CE10833B1372}" type="presParOf" srcId="{7FE6F4FB-D40D-453B-B2F6-6B10A604D624}" destId="{1319463B-E1B2-495C-B070-FEFF9512400F}" srcOrd="1" destOrd="0" presId="urn:microsoft.com/office/officeart/2005/8/layout/orgChart1"/>
    <dgm:cxn modelId="{885DB7D1-FB47-47B9-BD7E-2D6126E9D72F}" type="presParOf" srcId="{3AD6A714-2262-4E86-83BD-56656BB5823F}" destId="{E65BBDE2-1DDF-4830-850B-E58D044EB8DC}" srcOrd="1" destOrd="0" presId="urn:microsoft.com/office/officeart/2005/8/layout/orgChart1"/>
    <dgm:cxn modelId="{9C669018-A53E-427F-A456-E84C674D4D3B}" type="presParOf" srcId="{3AD6A714-2262-4E86-83BD-56656BB5823F}" destId="{8AD11620-0D65-4F9F-B58A-90343190858A}" srcOrd="2" destOrd="0" presId="urn:microsoft.com/office/officeart/2005/8/layout/orgChart1"/>
    <dgm:cxn modelId="{35FE35E8-2A60-4CB5-99A1-97750AD5F641}" type="presParOf" srcId="{02CE1812-C109-486D-BFAF-D66650E8C2A5}" destId="{4FFEF40F-4F7C-49ED-A906-73655001CFA4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929CC-C653-4474-AAE4-8FDA038E76E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64C61-2D6D-4D27-AF83-5488F9867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দুটির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হাঁসিটি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লাগছে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অবশ্যই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দাঁতের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কথাই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বলবে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64C61-2D6D-4D27-AF83-5488F98670C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lowers_7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981200"/>
            <a:ext cx="4648200" cy="4648200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photogallery-oral-health-01_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800"/>
            <a:ext cx="4724400" cy="571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4600" y="152400"/>
            <a:ext cx="36576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দাঁতের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গঠন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4191000" y="1752600"/>
            <a:ext cx="30480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4953000" y="3048000"/>
            <a:ext cx="22860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3581400" y="2590800"/>
            <a:ext cx="3810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4724400" y="5638800"/>
            <a:ext cx="3810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876800" y="4038600"/>
            <a:ext cx="381000" cy="304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3886200" y="2209800"/>
            <a:ext cx="22860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>
            <a:off x="1447800" y="3124200"/>
            <a:ext cx="990600" cy="2286000"/>
          </a:xfrm>
          <a:prstGeom prst="leftBrac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/>
          <p:cNvSpPr/>
          <p:nvPr/>
        </p:nvSpPr>
        <p:spPr>
          <a:xfrm>
            <a:off x="1524000" y="1828800"/>
            <a:ext cx="838200" cy="1066800"/>
          </a:xfrm>
          <a:prstGeom prst="leftBrac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n 17"/>
          <p:cNvSpPr/>
          <p:nvPr/>
        </p:nvSpPr>
        <p:spPr>
          <a:xfrm>
            <a:off x="4267200" y="3581400"/>
            <a:ext cx="304800" cy="30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n 19"/>
          <p:cNvSpPr/>
          <p:nvPr/>
        </p:nvSpPr>
        <p:spPr>
          <a:xfrm>
            <a:off x="4343400" y="4648200"/>
            <a:ext cx="304800" cy="30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7391400" y="609600"/>
            <a:ext cx="1143000" cy="6370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1.এনামেল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7315200" y="1295400"/>
            <a:ext cx="1143000" cy="6370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2.ডেন্টিন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7086600" y="2029968"/>
            <a:ext cx="1371600" cy="6370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3.রক্ত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জালক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7162800" y="2743200"/>
            <a:ext cx="1219200" cy="6370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4.মাড়ি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6629400" y="4239768"/>
            <a:ext cx="1676400" cy="6370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6.দন্ত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অস্তি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7010400" y="3477768"/>
            <a:ext cx="1371600" cy="6370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5.সিমেন্ট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6629400" y="4925568"/>
            <a:ext cx="1676400" cy="6370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7.দন্তমূলীয়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পর্দা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6858000" y="5763768"/>
            <a:ext cx="1371600" cy="6370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8.ধমনী-শিরা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228600" y="3886200"/>
            <a:ext cx="990600" cy="6370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9.দন্তমূল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228600" y="1801368"/>
            <a:ext cx="1371600" cy="6370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10.মুকুট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5" grpId="1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-zub (2).jpg"/>
          <p:cNvPicPr>
            <a:picLocks noChangeAspect="1"/>
          </p:cNvPicPr>
          <p:nvPr/>
        </p:nvPicPr>
        <p:blipFill>
          <a:blip r:embed="rId2"/>
          <a:srcRect r="68333" b="46229"/>
          <a:stretch>
            <a:fillRect/>
          </a:stretch>
        </p:blipFill>
        <p:spPr>
          <a:xfrm>
            <a:off x="1447800" y="1828800"/>
            <a:ext cx="6096000" cy="45743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304800"/>
            <a:ext cx="6248400" cy="1323439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76200"/>
            <a:ext cx="3057247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মালা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391400" y="1066800"/>
            <a:ext cx="1143000" cy="6370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1.এনামেল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477000" y="1600200"/>
            <a:ext cx="1143000" cy="6370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2.ডেন্টিন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391400" y="2258568"/>
            <a:ext cx="1371600" cy="6370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3.রক্ত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জালক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en-zub (2).jpg"/>
          <p:cNvPicPr>
            <a:picLocks noChangeAspect="1"/>
          </p:cNvPicPr>
          <p:nvPr/>
        </p:nvPicPr>
        <p:blipFill>
          <a:blip r:embed="rId2"/>
          <a:srcRect r="70833" b="46229"/>
          <a:stretch>
            <a:fillRect/>
          </a:stretch>
        </p:blipFill>
        <p:spPr>
          <a:xfrm>
            <a:off x="381000" y="914400"/>
            <a:ext cx="6096000" cy="56388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6477000" y="2667000"/>
            <a:ext cx="1066800" cy="6370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4.মাড়ি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629400" y="3733800"/>
            <a:ext cx="1676400" cy="6370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6.দন্ত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অস্তি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7543800" y="3124200"/>
            <a:ext cx="1371600" cy="6370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5.সিমেন্ট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629400" y="4495800"/>
            <a:ext cx="1676400" cy="6370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7.দন্তমূলীয়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পর্দা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477000" y="5410200"/>
            <a:ext cx="1371600" cy="6370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8.ধমনী-শিরা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04800" y="3733800"/>
            <a:ext cx="1371600" cy="6370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9.দন্তমূল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28600" y="1447800"/>
            <a:ext cx="1371600" cy="6370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10.মুকুট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228600"/>
            <a:ext cx="18288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905000"/>
            <a:ext cx="8229600" cy="2862322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6000" dirty="0" smtClean="0"/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পেষণ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দাঁত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itchFamily="2" charset="2"/>
              <a:buChar char="q"/>
            </a:pP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সিমেন্ট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itchFamily="2" charset="2"/>
              <a:buChar char="q"/>
            </a:pP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ছেদন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দাঁত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533400"/>
            <a:ext cx="4876800" cy="1569660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962400"/>
            <a:ext cx="8534400" cy="1446550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spc="600" dirty="0" err="1" smtClean="0">
                <a:latin typeface="NikoshBAN" pitchFamily="2" charset="0"/>
                <a:cs typeface="NikoshBAN" pitchFamily="2" charset="0"/>
              </a:rPr>
              <a:t>চোয়লে</a:t>
            </a:r>
            <a:r>
              <a:rPr lang="en-US" sz="4400" spc="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600" dirty="0" err="1" smtClean="0">
                <a:latin typeface="NikoshBAN" pitchFamily="2" charset="0"/>
                <a:cs typeface="NikoshBAN" pitchFamily="2" charset="0"/>
              </a:rPr>
              <a:t>দাঁতের</a:t>
            </a:r>
            <a:r>
              <a:rPr lang="en-US" sz="4400" spc="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600" dirty="0" err="1" smtClean="0">
                <a:latin typeface="NikoshBAN" pitchFamily="2" charset="0"/>
                <a:cs typeface="NikoshBAN" pitchFamily="2" charset="0"/>
              </a:rPr>
              <a:t>অবস্থনের</a:t>
            </a:r>
            <a:r>
              <a:rPr lang="en-US" sz="4400" spc="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6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400" spc="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600" dirty="0" err="1" smtClean="0"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4400" spc="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spc="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600" dirty="0" err="1" smtClean="0">
                <a:latin typeface="NikoshBAN" pitchFamily="2" charset="0"/>
                <a:cs typeface="NikoshBAN" pitchFamily="2" charset="0"/>
              </a:rPr>
              <a:t>চিহ্নি</a:t>
            </a:r>
            <a:r>
              <a:rPr lang="en-US" sz="4400" spc="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600" dirty="0" err="1" smtClean="0">
                <a:latin typeface="NikoshBAN" pitchFamily="2" charset="0"/>
                <a:cs typeface="NikoshBAN" pitchFamily="2" charset="0"/>
              </a:rPr>
              <a:t>করণ</a:t>
            </a:r>
            <a:r>
              <a:rPr lang="en-US" sz="4400" spc="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spc="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52400"/>
            <a:ext cx="4572000" cy="144655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nu-cuoi-dep.jpg"/>
          <p:cNvPicPr>
            <a:picLocks noChangeAspect="1"/>
          </p:cNvPicPr>
          <p:nvPr/>
        </p:nvPicPr>
        <p:blipFill>
          <a:blip r:embed="rId2"/>
          <a:srcRect l="5435" t="35276" r="3261" b="9100"/>
          <a:stretch>
            <a:fillRect/>
          </a:stretch>
        </p:blipFill>
        <p:spPr>
          <a:xfrm>
            <a:off x="1371600" y="1752600"/>
            <a:ext cx="6172200" cy="2590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2514600"/>
            <a:ext cx="8229600" cy="32004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প্রকাশ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কুমার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বিশ্বাস</a:t>
            </a:r>
            <a:endParaRPr kumimoji="0" lang="en-US" sz="3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 dirty="0" err="1" smtClean="0">
                <a:latin typeface="NikoshBAN" pitchFamily="2" charset="0"/>
                <a:ea typeface="+mj-ea"/>
                <a:cs typeface="NikoshBAN" pitchFamily="2" charset="0"/>
              </a:rPr>
              <a:t>সহকারী</a:t>
            </a:r>
            <a:r>
              <a:rPr lang="en-US" sz="36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+mj-ea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বাকড়ী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বহুমুখী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মাধ্যমিক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বিদ্যালয়</a:t>
            </a:r>
            <a:endParaRPr kumimoji="0" lang="en-US" sz="3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 dirty="0" err="1" smtClean="0">
                <a:latin typeface="NikoshBAN" pitchFamily="2" charset="0"/>
                <a:ea typeface="+mj-ea"/>
                <a:cs typeface="NikoshBAN" pitchFamily="2" charset="0"/>
              </a:rPr>
              <a:t>বাঘারপাড়া</a:t>
            </a:r>
            <a:r>
              <a:rPr lang="en-US" sz="3600" baseline="0" dirty="0" smtClean="0">
                <a:latin typeface="NikoshBAN" pitchFamily="2" charset="0"/>
                <a:ea typeface="+mj-ea"/>
                <a:cs typeface="NikoshBAN" pitchFamily="2" charset="0"/>
              </a:rPr>
              <a:t>,</a:t>
            </a:r>
            <a:r>
              <a:rPr lang="en-US" sz="36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+mj-ea"/>
                <a:cs typeface="NikoshBAN" pitchFamily="2" charset="0"/>
              </a:rPr>
              <a:t>যশোর</a:t>
            </a:r>
            <a:r>
              <a:rPr lang="en-US" sz="3600" dirty="0" smtClean="0">
                <a:latin typeface="NikoshBAN" pitchFamily="2" charset="0"/>
                <a:ea typeface="+mj-ea"/>
                <a:cs typeface="NikoshBAN" pitchFamily="2" charset="0"/>
              </a:rPr>
              <a:t>।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pbsouvik@gmail.com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llpaper-1mryh7q5v8-pxpod.c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93270"/>
            <a:ext cx="4114800" cy="53470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betel-nut-black-teet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04800"/>
            <a:ext cx="3810000" cy="533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দাঁত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দাঁতরে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গঠন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royalty-free-teeth-clipart-illustration-75728.jpg"/>
          <p:cNvPicPr>
            <a:picLocks noGrp="1" noChangeAspect="1"/>
          </p:cNvPicPr>
          <p:nvPr>
            <p:ph idx="1"/>
          </p:nvPr>
        </p:nvPicPr>
        <p:blipFill>
          <a:blip r:embed="rId2"/>
          <a:srcRect t="13469" r="-1266" b="19186"/>
          <a:stretch>
            <a:fillRect/>
          </a:stretch>
        </p:blipFill>
        <p:spPr>
          <a:xfrm>
            <a:off x="1027315" y="1447800"/>
            <a:ext cx="7202285" cy="5029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077200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981200"/>
            <a:ext cx="8458200" cy="36933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---</a:t>
            </a:r>
          </a:p>
          <a:p>
            <a:pPr>
              <a:buBlip>
                <a:blip r:embed="rId2"/>
              </a:buBlip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দাঁত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সনাক্তকরণ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pPr>
              <a:buBlip>
                <a:blip r:embed="rId2"/>
              </a:buBlip>
            </a:pP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দাঁতের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Blip>
                <a:blip r:embed="rId2"/>
              </a:buBlip>
            </a:pP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দাঁতের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প্রয়োজনী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5105400"/>
            <a:ext cx="8686800" cy="1600200"/>
          </a:xfr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দাঁত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দাঁত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চিবাতে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কণায়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মুখগহ্বরের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চোয়ালে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16টি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32টি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দাঁত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Placeholder 7" descr="My_Scary_Extracted_Tooth_by_mc_cool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384" r="14384"/>
          <a:stretch>
            <a:fillRect/>
          </a:stretch>
        </p:blipFill>
        <p:spPr>
          <a:xfrm rot="5400000">
            <a:off x="2011097" y="768615"/>
            <a:ext cx="4929717" cy="36972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04800" y="762000"/>
          <a:ext cx="8534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28800" y="381000"/>
            <a:ext cx="6248400" cy="1323439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দাঁতের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A94EF8-F2FD-40BF-8B15-8B91BF2CB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graphicEl>
                                              <a:dgm id="{44A94EF8-F2FD-40BF-8B15-8B91BF2CB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44A94EF8-F2FD-40BF-8B15-8B91BF2CB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44A94EF8-F2FD-40BF-8B15-8B91BF2CB5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2A7004-A2FA-419C-A147-91B23DF6E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B72A7004-A2FA-419C-A147-91B23DF6E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B72A7004-A2FA-419C-A147-91B23DF6E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B72A7004-A2FA-419C-A147-91B23DF6E6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8168AF-E876-4250-A3CE-AEE7A713A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C28168AF-E876-4250-A3CE-AEE7A713A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C28168AF-E876-4250-A3CE-AEE7A713A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C28168AF-E876-4250-A3CE-AEE7A713A8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C7F98F-4079-48AF-9422-A90B34255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8FC7F98F-4079-48AF-9422-A90B34255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8FC7F98F-4079-48AF-9422-A90B34255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">
                                            <p:graphicEl>
                                              <a:dgm id="{8FC7F98F-4079-48AF-9422-A90B34255D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97EEA2-2B92-4304-A094-B7FC7FA12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7897EEA2-2B92-4304-A094-B7FC7FA12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7897EEA2-2B92-4304-A094-B7FC7FA12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7897EEA2-2B92-4304-A094-B7FC7FA120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958DDC-1C09-47B5-877A-4E1A3EB12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C9958DDC-1C09-47B5-877A-4E1A3EB12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C9958DDC-1C09-47B5-877A-4E1A3EB12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">
                                            <p:graphicEl>
                                              <a:dgm id="{C9958DDC-1C09-47B5-877A-4E1A3EB125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F8743E-4EF0-487C-91B5-5BE03A4EB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E1F8743E-4EF0-487C-91B5-5BE03A4EB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E1F8743E-4EF0-487C-91B5-5BE03A4EB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E1F8743E-4EF0-487C-91B5-5BE03A4EB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E0A440-16F1-4BD6-96CE-AC43C5F201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E0E0A440-16F1-4BD6-96CE-AC43C5F201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E0E0A440-16F1-4BD6-96CE-AC43C5F201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">
                                            <p:graphicEl>
                                              <a:dgm id="{E0E0A440-16F1-4BD6-96CE-AC43C5F201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CB04E2-742A-46F2-BE91-7236A65BA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C8CB04E2-742A-46F2-BE91-7236A65BA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C8CB04E2-742A-46F2-BE91-7236A65BA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C8CB04E2-742A-46F2-BE91-7236A65BA6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24.04.08-shivangi-biology-7.2.2.2.1_SG_SNK_SS_html_m33c4841e.png"/>
          <p:cNvPicPr>
            <a:picLocks noChangeAspect="1"/>
          </p:cNvPicPr>
          <p:nvPr/>
        </p:nvPicPr>
        <p:blipFill>
          <a:blip r:embed="rId2"/>
          <a:srcRect r="83445" b="60083"/>
          <a:stretch>
            <a:fillRect/>
          </a:stretch>
        </p:blipFill>
        <p:spPr>
          <a:xfrm>
            <a:off x="1192210" y="1623278"/>
            <a:ext cx="3989390" cy="4167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152400"/>
            <a:ext cx="5562600" cy="923330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spc="600" dirty="0" err="1" smtClean="0">
                <a:latin typeface="NikoshBAN" pitchFamily="2" charset="0"/>
                <a:cs typeface="NikoshBAN" pitchFamily="2" charset="0"/>
              </a:rPr>
              <a:t>বিভন্ন</a:t>
            </a:r>
            <a:r>
              <a:rPr lang="en-US" sz="5400" spc="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5400" spc="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600" dirty="0" err="1" smtClean="0">
                <a:latin typeface="NikoshBAN" pitchFamily="2" charset="0"/>
                <a:cs typeface="NikoshBAN" pitchFamily="2" charset="0"/>
              </a:rPr>
              <a:t>দাঁত</a:t>
            </a:r>
            <a:endParaRPr lang="en-US" sz="5400" spc="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Elbow Connector 5"/>
          <p:cNvCxnSpPr/>
          <p:nvPr/>
        </p:nvCxnSpPr>
        <p:spPr>
          <a:xfrm flipV="1">
            <a:off x="3048000" y="1600200"/>
            <a:ext cx="2514600" cy="381000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800600" y="4419600"/>
            <a:ext cx="8382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724400" y="5105400"/>
            <a:ext cx="914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34200" y="3276600"/>
            <a:ext cx="1676400" cy="523220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spc="600" dirty="0" err="1" smtClean="0">
                <a:latin typeface="NikoshBAN" pitchFamily="2" charset="0"/>
                <a:cs typeface="NikoshBAN" pitchFamily="2" charset="0"/>
              </a:rPr>
              <a:t>অগ্রপেষণ</a:t>
            </a:r>
            <a:endParaRPr lang="en-US" sz="2800" spc="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34200" y="4191000"/>
            <a:ext cx="1676400" cy="523220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spc="600" dirty="0" err="1" smtClean="0">
                <a:latin typeface="NikoshBAN" pitchFamily="2" charset="0"/>
                <a:cs typeface="NikoshBAN" pitchFamily="2" charset="0"/>
              </a:rPr>
              <a:t>পেষণ</a:t>
            </a:r>
            <a:endParaRPr lang="en-US" sz="2800" spc="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10400" y="1457980"/>
            <a:ext cx="1676400" cy="523220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spc="600" dirty="0" err="1" smtClean="0">
                <a:latin typeface="NikoshBAN" pitchFamily="2" charset="0"/>
                <a:cs typeface="NikoshBAN" pitchFamily="2" charset="0"/>
              </a:rPr>
              <a:t>কর্তন</a:t>
            </a:r>
            <a:endParaRPr lang="en-US" sz="2800" spc="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10400" y="2362200"/>
            <a:ext cx="1676400" cy="523220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spc="600" dirty="0" err="1" smtClean="0">
                <a:latin typeface="NikoshBAN" pitchFamily="2" charset="0"/>
                <a:cs typeface="NikoshBAN" pitchFamily="2" charset="0"/>
              </a:rPr>
              <a:t>ছেদন</a:t>
            </a:r>
            <a:endParaRPr lang="en-US" sz="2800" spc="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038600" y="2971800"/>
            <a:ext cx="15240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495800" y="3429000"/>
            <a:ext cx="10668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934200" y="5105400"/>
            <a:ext cx="1676400" cy="523220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spc="600" dirty="0" err="1" smtClean="0">
                <a:latin typeface="NikoshBAN" pitchFamily="2" charset="0"/>
                <a:cs typeface="NikoshBAN" pitchFamily="2" charset="0"/>
              </a:rPr>
              <a:t>আঁক্কেল</a:t>
            </a:r>
            <a:endParaRPr lang="en-US" sz="2800" spc="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17" grpId="0" animBg="1"/>
      <p:bldP spid="18" grpId="0" animBg="1"/>
      <p:bldP spid="23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533400" y="304800"/>
            <a:ext cx="23622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কর্তন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দাঁত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09600" y="1905000"/>
            <a:ext cx="2362200" cy="1143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ছেদন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দাঁত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09600" y="3505200"/>
            <a:ext cx="2362200" cy="11430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অগ্রপেষণ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দাঁত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09600" y="5181600"/>
            <a:ext cx="2362200" cy="11430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পেষণ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দাঁত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962400" y="76200"/>
            <a:ext cx="1524000" cy="152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টুকরা</a:t>
            </a:r>
            <a:r>
              <a:rPr lang="en-US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962400" y="1752600"/>
            <a:ext cx="1524000" cy="1524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ছেড়া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886200" y="3429000"/>
            <a:ext cx="1524000" cy="152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চর্বন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পেষণ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86200" y="5181600"/>
            <a:ext cx="15240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চর্বণ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পেষণ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206</Words>
  <Application>Microsoft Office PowerPoint</Application>
  <PresentationFormat>On-screen Show (4:3)</PresentationFormat>
  <Paragraphs>66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আজকের পাঠে সকলকে ধন্যবাদ</vt:lpstr>
      <vt:lpstr>শিক্ষক পরিচিতি</vt:lpstr>
      <vt:lpstr>Slide 3</vt:lpstr>
      <vt:lpstr>আজকে পাঠ দাঁত ও দাঁতরে গঠন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পাঠে সকলকে ধন্যবাদ</dc:title>
  <dc:creator>Lab_4</dc:creator>
  <cp:lastModifiedBy>Lab_1</cp:lastModifiedBy>
  <cp:revision>71</cp:revision>
  <dcterms:created xsi:type="dcterms:W3CDTF">2006-08-16T00:00:00Z</dcterms:created>
  <dcterms:modified xsi:type="dcterms:W3CDTF">2015-10-26T04:11:14Z</dcterms:modified>
</cp:coreProperties>
</file>