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37" autoAdjust="0"/>
    <p:restoredTop sz="94660"/>
  </p:normalViewPr>
  <p:slideViewPr>
    <p:cSldViewPr>
      <p:cViewPr varScale="1">
        <p:scale>
          <a:sx n="63" d="100"/>
          <a:sy n="63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92EB7-C38A-407C-AF0E-A594D14D0F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CAFC6-C075-4C2B-AC3C-20EAB712C2B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পদার্থের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অবস্থা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B7B6D8C-F823-4A9C-B388-F691C5BC82F5}" type="parTrans" cxnId="{506D64BD-3538-4E97-8BF1-B62D08BDF4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D7ECAA-F559-4CEB-B13E-3730664C09A5}" type="sibTrans" cxnId="{506D64BD-3538-4E97-8BF1-B62D08BDF4F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8C391F-D416-4938-AFA9-CCEA9CD9163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কঠিন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29A642-C1BA-4773-AAAD-98281DDA8D8F}" type="parTrans" cxnId="{6D8B04BA-A977-4903-841D-AA82570C13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C29F0E-1DD0-462F-9451-CFD02E2ED464}" type="sibTrans" cxnId="{6D8B04BA-A977-4903-841D-AA82570C13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7C77797-9F1E-4362-912A-7A475C878D3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তরল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50D0D5F-274C-4914-8964-27B7E30EF093}" type="parTrans" cxnId="{0AE116BB-FF9F-4582-BA98-E0341DF0A1A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C281785-AAE1-4A4A-8BB0-383EF352FB7C}" type="sibTrans" cxnId="{0AE116BB-FF9F-4582-BA98-E0341DF0A1A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66C55BD-31E5-4F28-82B7-C6BF4206CD9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গ্যাস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C38167E-779A-4A9D-BF86-3127817CF6C2}" type="parTrans" cxnId="{CC609A3C-C8BA-4530-BA9F-E009B88EB6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4C8F90-F1A7-4081-97B2-771EB2F28C75}" type="sibTrans" cxnId="{CC609A3C-C8BA-4530-BA9F-E009B88EB61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717A0BD-9506-4492-9758-6487F82EE3D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3D6C7D-D143-4823-BBA1-DBBFAE03201B}" type="parTrans" cxnId="{7BD7FB8F-51AC-431C-B07B-F931D3C1A704}">
      <dgm:prSet/>
      <dgm:spPr/>
      <dgm:t>
        <a:bodyPr/>
        <a:lstStyle/>
        <a:p>
          <a:endParaRPr lang="en-US"/>
        </a:p>
      </dgm:t>
    </dgm:pt>
    <dgm:pt modelId="{2AA4975B-C948-4EC5-B6E1-C68190C03011}" type="sibTrans" cxnId="{7BD7FB8F-51AC-431C-B07B-F931D3C1A704}">
      <dgm:prSet/>
      <dgm:spPr/>
      <dgm:t>
        <a:bodyPr/>
        <a:lstStyle/>
        <a:p>
          <a:endParaRPr lang="en-US"/>
        </a:p>
      </dgm:t>
    </dgm:pt>
    <dgm:pt modelId="{E448781C-DE61-4A66-ADA7-5CA67EF0371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8E58D4-E336-414B-8AC4-FAFF9E893701}" type="parTrans" cxnId="{1C9D5F72-DBBE-403D-A33C-F8D4037EDABD}">
      <dgm:prSet/>
      <dgm:spPr/>
      <dgm:t>
        <a:bodyPr/>
        <a:lstStyle/>
        <a:p>
          <a:endParaRPr lang="en-US"/>
        </a:p>
      </dgm:t>
    </dgm:pt>
    <dgm:pt modelId="{0ED13E42-5520-4E65-9655-3E883A492C77}" type="sibTrans" cxnId="{1C9D5F72-DBBE-403D-A33C-F8D4037EDABD}">
      <dgm:prSet/>
      <dgm:spPr/>
      <dgm:t>
        <a:bodyPr/>
        <a:lstStyle/>
        <a:p>
          <a:endParaRPr lang="en-US"/>
        </a:p>
      </dgm:t>
    </dgm:pt>
    <dgm:pt modelId="{FF74B629-83E4-48EA-A743-1C3623EB09F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6A7812-2909-45B7-8500-B6ACA4497A65}" type="parTrans" cxnId="{E21CADBB-C170-44CD-A211-443C287998CE}">
      <dgm:prSet/>
      <dgm:spPr/>
      <dgm:t>
        <a:bodyPr/>
        <a:lstStyle/>
        <a:p>
          <a:endParaRPr lang="en-US"/>
        </a:p>
      </dgm:t>
    </dgm:pt>
    <dgm:pt modelId="{896468ED-4D9C-4EF4-AD37-2F667C19EB9A}" type="sibTrans" cxnId="{E21CADBB-C170-44CD-A211-443C287998CE}">
      <dgm:prSet/>
      <dgm:spPr/>
      <dgm:t>
        <a:bodyPr/>
        <a:lstStyle/>
        <a:p>
          <a:endParaRPr lang="en-US"/>
        </a:p>
      </dgm:t>
    </dgm:pt>
    <dgm:pt modelId="{92E925B4-8262-460E-B544-239B553D69E9}" type="pres">
      <dgm:prSet presAssocID="{88D92EB7-C38A-407C-AF0E-A594D14D0F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8D031E5-2A11-42B9-8002-935587CFAE82}" type="pres">
      <dgm:prSet presAssocID="{44CCAFC6-C075-4C2B-AC3C-20EAB712C2B0}" presName="hierRoot1" presStyleCnt="0">
        <dgm:presLayoutVars>
          <dgm:hierBranch val="init"/>
        </dgm:presLayoutVars>
      </dgm:prSet>
      <dgm:spPr/>
    </dgm:pt>
    <dgm:pt modelId="{1BC0708D-C800-435D-AFEA-ABA7C4A77109}" type="pres">
      <dgm:prSet presAssocID="{44CCAFC6-C075-4C2B-AC3C-20EAB712C2B0}" presName="rootComposite1" presStyleCnt="0"/>
      <dgm:spPr/>
    </dgm:pt>
    <dgm:pt modelId="{92C9EEC6-C787-428B-A6C6-E432C909832F}" type="pres">
      <dgm:prSet presAssocID="{44CCAFC6-C075-4C2B-AC3C-20EAB712C2B0}" presName="rootText1" presStyleLbl="node0" presStyleIdx="0" presStyleCnt="1" custScaleX="128855" custScaleY="541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F53BF-E865-40D8-ADCB-B3C2436BDCD8}" type="pres">
      <dgm:prSet presAssocID="{44CCAFC6-C075-4C2B-AC3C-20EAB712C2B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0B440CE-25C8-45DB-9993-23D8F0BB10E8}" type="pres">
      <dgm:prSet presAssocID="{44CCAFC6-C075-4C2B-AC3C-20EAB712C2B0}" presName="hierChild2" presStyleCnt="0"/>
      <dgm:spPr/>
    </dgm:pt>
    <dgm:pt modelId="{17AF4516-1034-431C-9B00-1FD85B339CD3}" type="pres">
      <dgm:prSet presAssocID="{D329A642-C1BA-4773-AAAD-98281DDA8D8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26CC1C8-BB49-4ECF-ADD2-197ABE42FB40}" type="pres">
      <dgm:prSet presAssocID="{208C391F-D416-4938-AFA9-CCEA9CD91633}" presName="hierRoot2" presStyleCnt="0">
        <dgm:presLayoutVars>
          <dgm:hierBranch val="init"/>
        </dgm:presLayoutVars>
      </dgm:prSet>
      <dgm:spPr/>
    </dgm:pt>
    <dgm:pt modelId="{7C0C3BBE-DC9F-41D9-944A-F49EFEE6A5AA}" type="pres">
      <dgm:prSet presAssocID="{208C391F-D416-4938-AFA9-CCEA9CD91633}" presName="rootComposite" presStyleCnt="0"/>
      <dgm:spPr/>
    </dgm:pt>
    <dgm:pt modelId="{BEC04D23-A955-4F14-9342-90725F76B799}" type="pres">
      <dgm:prSet presAssocID="{208C391F-D416-4938-AFA9-CCEA9CD91633}" presName="rootText" presStyleLbl="node2" presStyleIdx="0" presStyleCnt="3" custScaleX="82267" custScaleY="54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731375-FDB2-420C-A388-0088967270CD}" type="pres">
      <dgm:prSet presAssocID="{208C391F-D416-4938-AFA9-CCEA9CD91633}" presName="rootConnector" presStyleLbl="node2" presStyleIdx="0" presStyleCnt="3"/>
      <dgm:spPr/>
      <dgm:t>
        <a:bodyPr/>
        <a:lstStyle/>
        <a:p>
          <a:endParaRPr lang="en-US"/>
        </a:p>
      </dgm:t>
    </dgm:pt>
    <dgm:pt modelId="{F6F9E4FC-11E8-4256-A069-AE53388CCF7A}" type="pres">
      <dgm:prSet presAssocID="{208C391F-D416-4938-AFA9-CCEA9CD91633}" presName="hierChild4" presStyleCnt="0"/>
      <dgm:spPr/>
    </dgm:pt>
    <dgm:pt modelId="{6FDF6AE6-BEDA-4E1B-8472-C7AD2E272501}" type="pres">
      <dgm:prSet presAssocID="{D83D6C7D-D143-4823-BBA1-DBBFAE03201B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8BACEAA-1675-47C8-8F02-545668BBCA53}" type="pres">
      <dgm:prSet presAssocID="{E717A0BD-9506-4492-9758-6487F82EE3DA}" presName="hierRoot2" presStyleCnt="0">
        <dgm:presLayoutVars>
          <dgm:hierBranch val="init"/>
        </dgm:presLayoutVars>
      </dgm:prSet>
      <dgm:spPr/>
    </dgm:pt>
    <dgm:pt modelId="{869D9C00-88FD-4007-B2F9-9BB6274436A1}" type="pres">
      <dgm:prSet presAssocID="{E717A0BD-9506-4492-9758-6487F82EE3DA}" presName="rootComposite" presStyleCnt="0"/>
      <dgm:spPr/>
    </dgm:pt>
    <dgm:pt modelId="{EFF28547-8AB8-43C7-8A24-1F9027B38F4E}" type="pres">
      <dgm:prSet presAssocID="{E717A0BD-9506-4492-9758-6487F82EE3DA}" presName="rootText" presStyleLbl="node3" presStyleIdx="0" presStyleCnt="3" custScaleX="101319" custScaleY="159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AAD42-47F4-4A9B-B433-791AF318A49B}" type="pres">
      <dgm:prSet presAssocID="{E717A0BD-9506-4492-9758-6487F82EE3DA}" presName="rootConnector" presStyleLbl="node3" presStyleIdx="0" presStyleCnt="3"/>
      <dgm:spPr/>
      <dgm:t>
        <a:bodyPr/>
        <a:lstStyle/>
        <a:p>
          <a:endParaRPr lang="en-US"/>
        </a:p>
      </dgm:t>
    </dgm:pt>
    <dgm:pt modelId="{36FA6E28-71BB-4D34-AAB2-0A40E04645A4}" type="pres">
      <dgm:prSet presAssocID="{E717A0BD-9506-4492-9758-6487F82EE3DA}" presName="hierChild4" presStyleCnt="0"/>
      <dgm:spPr/>
    </dgm:pt>
    <dgm:pt modelId="{12F69E6F-BCDC-43EE-89DD-A74EA7F93846}" type="pres">
      <dgm:prSet presAssocID="{E717A0BD-9506-4492-9758-6487F82EE3DA}" presName="hierChild5" presStyleCnt="0"/>
      <dgm:spPr/>
    </dgm:pt>
    <dgm:pt modelId="{A581D17A-CD94-42AE-AA86-BF0EBCF5E8EA}" type="pres">
      <dgm:prSet presAssocID="{208C391F-D416-4938-AFA9-CCEA9CD91633}" presName="hierChild5" presStyleCnt="0"/>
      <dgm:spPr/>
    </dgm:pt>
    <dgm:pt modelId="{222F6D55-9ADF-47AB-A68F-70BDB2C9CF82}" type="pres">
      <dgm:prSet presAssocID="{B50D0D5F-274C-4914-8964-27B7E30EF0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D4AD947-9107-45C2-A747-82BD4DB07AEF}" type="pres">
      <dgm:prSet presAssocID="{47C77797-9F1E-4362-912A-7A475C878D3A}" presName="hierRoot2" presStyleCnt="0">
        <dgm:presLayoutVars>
          <dgm:hierBranch val="init"/>
        </dgm:presLayoutVars>
      </dgm:prSet>
      <dgm:spPr/>
    </dgm:pt>
    <dgm:pt modelId="{C95C041F-1049-4A22-B48B-D13F51E6B251}" type="pres">
      <dgm:prSet presAssocID="{47C77797-9F1E-4362-912A-7A475C878D3A}" presName="rootComposite" presStyleCnt="0"/>
      <dgm:spPr/>
    </dgm:pt>
    <dgm:pt modelId="{60D4879C-7419-49FC-A587-78116FE4D3BF}" type="pres">
      <dgm:prSet presAssocID="{47C77797-9F1E-4362-912A-7A475C878D3A}" presName="rootText" presStyleLbl="node2" presStyleIdx="1" presStyleCnt="3" custScaleX="68735" custScaleY="57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E2117C-FAA6-4538-9B2F-77FF484B2125}" type="pres">
      <dgm:prSet presAssocID="{47C77797-9F1E-4362-912A-7A475C878D3A}" presName="rootConnector" presStyleLbl="node2" presStyleIdx="1" presStyleCnt="3"/>
      <dgm:spPr/>
      <dgm:t>
        <a:bodyPr/>
        <a:lstStyle/>
        <a:p>
          <a:endParaRPr lang="en-US"/>
        </a:p>
      </dgm:t>
    </dgm:pt>
    <dgm:pt modelId="{F8E6DCD0-AA06-4480-82F9-C2D28DF6FBB8}" type="pres">
      <dgm:prSet presAssocID="{47C77797-9F1E-4362-912A-7A475C878D3A}" presName="hierChild4" presStyleCnt="0"/>
      <dgm:spPr/>
    </dgm:pt>
    <dgm:pt modelId="{4F4A094E-EF92-46A2-9D35-2FD7E02E2489}" type="pres">
      <dgm:prSet presAssocID="{018E58D4-E336-414B-8AC4-FAFF9E893701}" presName="Name37" presStyleLbl="parChTrans1D3" presStyleIdx="1" presStyleCnt="3"/>
      <dgm:spPr/>
      <dgm:t>
        <a:bodyPr/>
        <a:lstStyle/>
        <a:p>
          <a:endParaRPr lang="en-US"/>
        </a:p>
      </dgm:t>
    </dgm:pt>
    <dgm:pt modelId="{AE126CDA-096E-43F3-9D39-B921532B23F3}" type="pres">
      <dgm:prSet presAssocID="{E448781C-DE61-4A66-ADA7-5CA67EF0371B}" presName="hierRoot2" presStyleCnt="0">
        <dgm:presLayoutVars>
          <dgm:hierBranch val="init"/>
        </dgm:presLayoutVars>
      </dgm:prSet>
      <dgm:spPr/>
    </dgm:pt>
    <dgm:pt modelId="{DF47689C-F4C4-424F-9620-08B1BACE762E}" type="pres">
      <dgm:prSet presAssocID="{E448781C-DE61-4A66-ADA7-5CA67EF0371B}" presName="rootComposite" presStyleCnt="0"/>
      <dgm:spPr/>
    </dgm:pt>
    <dgm:pt modelId="{3147EEC1-56E7-4D26-A5C1-8C1B1F62BD56}" type="pres">
      <dgm:prSet presAssocID="{E448781C-DE61-4A66-ADA7-5CA67EF0371B}" presName="rootText" presStyleLbl="node3" presStyleIdx="1" presStyleCnt="3" custScaleY="156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C4F5B-8377-4DDD-A780-B7F68598FF0E}" type="pres">
      <dgm:prSet presAssocID="{E448781C-DE61-4A66-ADA7-5CA67EF0371B}" presName="rootConnector" presStyleLbl="node3" presStyleIdx="1" presStyleCnt="3"/>
      <dgm:spPr/>
      <dgm:t>
        <a:bodyPr/>
        <a:lstStyle/>
        <a:p>
          <a:endParaRPr lang="en-US"/>
        </a:p>
      </dgm:t>
    </dgm:pt>
    <dgm:pt modelId="{738573FC-0DFA-40A1-B73A-641A5BA34E10}" type="pres">
      <dgm:prSet presAssocID="{E448781C-DE61-4A66-ADA7-5CA67EF0371B}" presName="hierChild4" presStyleCnt="0"/>
      <dgm:spPr/>
    </dgm:pt>
    <dgm:pt modelId="{192EF13A-69A6-4634-B18B-1F3C7FA15E41}" type="pres">
      <dgm:prSet presAssocID="{E448781C-DE61-4A66-ADA7-5CA67EF0371B}" presName="hierChild5" presStyleCnt="0"/>
      <dgm:spPr/>
    </dgm:pt>
    <dgm:pt modelId="{9AC87682-CE6C-4551-A4FA-A8C5C9805CE7}" type="pres">
      <dgm:prSet presAssocID="{47C77797-9F1E-4362-912A-7A475C878D3A}" presName="hierChild5" presStyleCnt="0"/>
      <dgm:spPr/>
    </dgm:pt>
    <dgm:pt modelId="{FCA35711-08FE-4888-A830-A85C7AABAE85}" type="pres">
      <dgm:prSet presAssocID="{0C38167E-779A-4A9D-BF86-3127817CF6C2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607E1C8-D644-4265-880E-7C095A14E08C}" type="pres">
      <dgm:prSet presAssocID="{766C55BD-31E5-4F28-82B7-C6BF4206CD90}" presName="hierRoot2" presStyleCnt="0">
        <dgm:presLayoutVars>
          <dgm:hierBranch val="init"/>
        </dgm:presLayoutVars>
      </dgm:prSet>
      <dgm:spPr/>
    </dgm:pt>
    <dgm:pt modelId="{325F6923-3E16-4060-A46D-D8DAAACFB226}" type="pres">
      <dgm:prSet presAssocID="{766C55BD-31E5-4F28-82B7-C6BF4206CD90}" presName="rootComposite" presStyleCnt="0"/>
      <dgm:spPr/>
    </dgm:pt>
    <dgm:pt modelId="{7DFB0D60-302C-477B-88A7-71060552F923}" type="pres">
      <dgm:prSet presAssocID="{766C55BD-31E5-4F28-82B7-C6BF4206CD90}" presName="rootText" presStyleLbl="node2" presStyleIdx="2" presStyleCnt="3" custScaleX="77110" custScaleY="54084" custLinFactNeighborX="4951" custLinFactNeighborY="-11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8379D1-F578-449E-B74C-6918B4E9C82A}" type="pres">
      <dgm:prSet presAssocID="{766C55BD-31E5-4F28-82B7-C6BF4206CD90}" presName="rootConnector" presStyleLbl="node2" presStyleIdx="2" presStyleCnt="3"/>
      <dgm:spPr/>
      <dgm:t>
        <a:bodyPr/>
        <a:lstStyle/>
        <a:p>
          <a:endParaRPr lang="en-US"/>
        </a:p>
      </dgm:t>
    </dgm:pt>
    <dgm:pt modelId="{43BD99A9-E04A-4946-8EB7-18DB745665A4}" type="pres">
      <dgm:prSet presAssocID="{766C55BD-31E5-4F28-82B7-C6BF4206CD90}" presName="hierChild4" presStyleCnt="0"/>
      <dgm:spPr/>
    </dgm:pt>
    <dgm:pt modelId="{D44D259C-F2BC-4C13-ACFE-BCAD69E3D02D}" type="pres">
      <dgm:prSet presAssocID="{676A7812-2909-45B7-8500-B6ACA4497A6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5AA36DF7-DAE6-4C91-96ED-33CB7C1807AB}" type="pres">
      <dgm:prSet presAssocID="{FF74B629-83E4-48EA-A743-1C3623EB09F9}" presName="hierRoot2" presStyleCnt="0">
        <dgm:presLayoutVars>
          <dgm:hierBranch val="init"/>
        </dgm:presLayoutVars>
      </dgm:prSet>
      <dgm:spPr/>
    </dgm:pt>
    <dgm:pt modelId="{00543969-E879-489C-A9A5-9933A203BDCC}" type="pres">
      <dgm:prSet presAssocID="{FF74B629-83E4-48EA-A743-1C3623EB09F9}" presName="rootComposite" presStyleCnt="0"/>
      <dgm:spPr/>
    </dgm:pt>
    <dgm:pt modelId="{09AA9779-2791-4D61-BB3F-256B9E6BACD8}" type="pres">
      <dgm:prSet presAssocID="{FF74B629-83E4-48EA-A743-1C3623EB09F9}" presName="rootText" presStyleLbl="node3" presStyleIdx="2" presStyleCnt="3" custScaleY="161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C232F-A2A8-4624-96CD-3F1E258C72C9}" type="pres">
      <dgm:prSet presAssocID="{FF74B629-83E4-48EA-A743-1C3623EB09F9}" presName="rootConnector" presStyleLbl="node3" presStyleIdx="2" presStyleCnt="3"/>
      <dgm:spPr/>
      <dgm:t>
        <a:bodyPr/>
        <a:lstStyle/>
        <a:p>
          <a:endParaRPr lang="en-US"/>
        </a:p>
      </dgm:t>
    </dgm:pt>
    <dgm:pt modelId="{2A45C544-27FE-4C4E-86CC-D5F47F511E74}" type="pres">
      <dgm:prSet presAssocID="{FF74B629-83E4-48EA-A743-1C3623EB09F9}" presName="hierChild4" presStyleCnt="0"/>
      <dgm:spPr/>
    </dgm:pt>
    <dgm:pt modelId="{8487D2DD-CB8C-4003-956E-3D761308C326}" type="pres">
      <dgm:prSet presAssocID="{FF74B629-83E4-48EA-A743-1C3623EB09F9}" presName="hierChild5" presStyleCnt="0"/>
      <dgm:spPr/>
    </dgm:pt>
    <dgm:pt modelId="{8654CC40-5989-41E1-805D-BCD741083CB0}" type="pres">
      <dgm:prSet presAssocID="{766C55BD-31E5-4F28-82B7-C6BF4206CD90}" presName="hierChild5" presStyleCnt="0"/>
      <dgm:spPr/>
    </dgm:pt>
    <dgm:pt modelId="{9B72131E-BCB4-45BF-A9C6-F409B8022378}" type="pres">
      <dgm:prSet presAssocID="{44CCAFC6-C075-4C2B-AC3C-20EAB712C2B0}" presName="hierChild3" presStyleCnt="0"/>
      <dgm:spPr/>
    </dgm:pt>
  </dgm:ptLst>
  <dgm:cxnLst>
    <dgm:cxn modelId="{9452A949-57B6-4A8B-8E8C-7C62AA7EDC04}" type="presOf" srcId="{47C77797-9F1E-4362-912A-7A475C878D3A}" destId="{03E2117C-FAA6-4538-9B2F-77FF484B2125}" srcOrd="1" destOrd="0" presId="urn:microsoft.com/office/officeart/2005/8/layout/orgChart1"/>
    <dgm:cxn modelId="{0AE116BB-FF9F-4582-BA98-E0341DF0A1A1}" srcId="{44CCAFC6-C075-4C2B-AC3C-20EAB712C2B0}" destId="{47C77797-9F1E-4362-912A-7A475C878D3A}" srcOrd="1" destOrd="0" parTransId="{B50D0D5F-274C-4914-8964-27B7E30EF093}" sibTransId="{7C281785-AAE1-4A4A-8BB0-383EF352FB7C}"/>
    <dgm:cxn modelId="{E5B72E6A-8344-47E5-9689-CC432D697E73}" type="presOf" srcId="{B50D0D5F-274C-4914-8964-27B7E30EF093}" destId="{222F6D55-9ADF-47AB-A68F-70BDB2C9CF82}" srcOrd="0" destOrd="0" presId="urn:microsoft.com/office/officeart/2005/8/layout/orgChart1"/>
    <dgm:cxn modelId="{FD560A29-0F67-47A9-BBB0-DFD667F69099}" type="presOf" srcId="{766C55BD-31E5-4F28-82B7-C6BF4206CD90}" destId="{8C8379D1-F578-449E-B74C-6918B4E9C82A}" srcOrd="1" destOrd="0" presId="urn:microsoft.com/office/officeart/2005/8/layout/orgChart1"/>
    <dgm:cxn modelId="{6A292A70-2E8F-4156-92B3-298DBB45156C}" type="presOf" srcId="{FF74B629-83E4-48EA-A743-1C3623EB09F9}" destId="{31CC232F-A2A8-4624-96CD-3F1E258C72C9}" srcOrd="1" destOrd="0" presId="urn:microsoft.com/office/officeart/2005/8/layout/orgChart1"/>
    <dgm:cxn modelId="{D5C7751B-0ED1-4B20-B5E1-7959E1FE8D89}" type="presOf" srcId="{47C77797-9F1E-4362-912A-7A475C878D3A}" destId="{60D4879C-7419-49FC-A587-78116FE4D3BF}" srcOrd="0" destOrd="0" presId="urn:microsoft.com/office/officeart/2005/8/layout/orgChart1"/>
    <dgm:cxn modelId="{ECCC30FE-C28E-4ABA-816C-1FB212BAAEB1}" type="presOf" srcId="{676A7812-2909-45B7-8500-B6ACA4497A65}" destId="{D44D259C-F2BC-4C13-ACFE-BCAD69E3D02D}" srcOrd="0" destOrd="0" presId="urn:microsoft.com/office/officeart/2005/8/layout/orgChart1"/>
    <dgm:cxn modelId="{6D8B04BA-A977-4903-841D-AA82570C13FA}" srcId="{44CCAFC6-C075-4C2B-AC3C-20EAB712C2B0}" destId="{208C391F-D416-4938-AFA9-CCEA9CD91633}" srcOrd="0" destOrd="0" parTransId="{D329A642-C1BA-4773-AAAD-98281DDA8D8F}" sibTransId="{C5C29F0E-1DD0-462F-9451-CFD02E2ED464}"/>
    <dgm:cxn modelId="{8C60BA30-9D19-4B26-98D2-9A01B5B3C82D}" type="presOf" srcId="{018E58D4-E336-414B-8AC4-FAFF9E893701}" destId="{4F4A094E-EF92-46A2-9D35-2FD7E02E2489}" srcOrd="0" destOrd="0" presId="urn:microsoft.com/office/officeart/2005/8/layout/orgChart1"/>
    <dgm:cxn modelId="{C227EE5B-1F1B-4599-90C0-54ECDDC61505}" type="presOf" srcId="{D83D6C7D-D143-4823-BBA1-DBBFAE03201B}" destId="{6FDF6AE6-BEDA-4E1B-8472-C7AD2E272501}" srcOrd="0" destOrd="0" presId="urn:microsoft.com/office/officeart/2005/8/layout/orgChart1"/>
    <dgm:cxn modelId="{9289F3D5-B2BE-49FF-B8BA-A742FABE2553}" type="presOf" srcId="{E448781C-DE61-4A66-ADA7-5CA67EF0371B}" destId="{6A3C4F5B-8377-4DDD-A780-B7F68598FF0E}" srcOrd="1" destOrd="0" presId="urn:microsoft.com/office/officeart/2005/8/layout/orgChart1"/>
    <dgm:cxn modelId="{CC609A3C-C8BA-4530-BA9F-E009B88EB616}" srcId="{44CCAFC6-C075-4C2B-AC3C-20EAB712C2B0}" destId="{766C55BD-31E5-4F28-82B7-C6BF4206CD90}" srcOrd="2" destOrd="0" parTransId="{0C38167E-779A-4A9D-BF86-3127817CF6C2}" sibTransId="{044C8F90-F1A7-4081-97B2-771EB2F28C75}"/>
    <dgm:cxn modelId="{550F9CB9-9EAB-4020-A567-83A93A8F4C26}" type="presOf" srcId="{0C38167E-779A-4A9D-BF86-3127817CF6C2}" destId="{FCA35711-08FE-4888-A830-A85C7AABAE85}" srcOrd="0" destOrd="0" presId="urn:microsoft.com/office/officeart/2005/8/layout/orgChart1"/>
    <dgm:cxn modelId="{506D64BD-3538-4E97-8BF1-B62D08BDF4F8}" srcId="{88D92EB7-C38A-407C-AF0E-A594D14D0F76}" destId="{44CCAFC6-C075-4C2B-AC3C-20EAB712C2B0}" srcOrd="0" destOrd="0" parTransId="{EB7B6D8C-F823-4A9C-B388-F691C5BC82F5}" sibTransId="{D1D7ECAA-F559-4CEB-B13E-3730664C09A5}"/>
    <dgm:cxn modelId="{F67847D0-0C72-4E05-A65E-90961B094E17}" type="presOf" srcId="{E448781C-DE61-4A66-ADA7-5CA67EF0371B}" destId="{3147EEC1-56E7-4D26-A5C1-8C1B1F62BD56}" srcOrd="0" destOrd="0" presId="urn:microsoft.com/office/officeart/2005/8/layout/orgChart1"/>
    <dgm:cxn modelId="{5F30C268-2326-48D0-98F9-077994F4292F}" type="presOf" srcId="{208C391F-D416-4938-AFA9-CCEA9CD91633}" destId="{F7731375-FDB2-420C-A388-0088967270CD}" srcOrd="1" destOrd="0" presId="urn:microsoft.com/office/officeart/2005/8/layout/orgChart1"/>
    <dgm:cxn modelId="{A3989237-136A-4C29-A691-25C72CBF0DC2}" type="presOf" srcId="{E717A0BD-9506-4492-9758-6487F82EE3DA}" destId="{842AAD42-47F4-4A9B-B433-791AF318A49B}" srcOrd="1" destOrd="0" presId="urn:microsoft.com/office/officeart/2005/8/layout/orgChart1"/>
    <dgm:cxn modelId="{143B188E-2DD2-4E4F-90BF-97449CE1C188}" type="presOf" srcId="{44CCAFC6-C075-4C2B-AC3C-20EAB712C2B0}" destId="{92C9EEC6-C787-428B-A6C6-E432C909832F}" srcOrd="0" destOrd="0" presId="urn:microsoft.com/office/officeart/2005/8/layout/orgChart1"/>
    <dgm:cxn modelId="{2D5E0721-D020-4442-AA85-EFFA9BD5CF68}" type="presOf" srcId="{88D92EB7-C38A-407C-AF0E-A594D14D0F76}" destId="{92E925B4-8262-460E-B544-239B553D69E9}" srcOrd="0" destOrd="0" presId="urn:microsoft.com/office/officeart/2005/8/layout/orgChart1"/>
    <dgm:cxn modelId="{70DEE2DB-841C-470D-BB00-D77B7BF95F9D}" type="presOf" srcId="{766C55BD-31E5-4F28-82B7-C6BF4206CD90}" destId="{7DFB0D60-302C-477B-88A7-71060552F923}" srcOrd="0" destOrd="0" presId="urn:microsoft.com/office/officeart/2005/8/layout/orgChart1"/>
    <dgm:cxn modelId="{1C9D5F72-DBBE-403D-A33C-F8D4037EDABD}" srcId="{47C77797-9F1E-4362-912A-7A475C878D3A}" destId="{E448781C-DE61-4A66-ADA7-5CA67EF0371B}" srcOrd="0" destOrd="0" parTransId="{018E58D4-E336-414B-8AC4-FAFF9E893701}" sibTransId="{0ED13E42-5520-4E65-9655-3E883A492C77}"/>
    <dgm:cxn modelId="{C468A849-9EA5-49F5-AA53-771C29635614}" type="presOf" srcId="{D329A642-C1BA-4773-AAAD-98281DDA8D8F}" destId="{17AF4516-1034-431C-9B00-1FD85B339CD3}" srcOrd="0" destOrd="0" presId="urn:microsoft.com/office/officeart/2005/8/layout/orgChart1"/>
    <dgm:cxn modelId="{137969A0-74FD-4ECD-A7A4-3FBFADE8A9C8}" type="presOf" srcId="{E717A0BD-9506-4492-9758-6487F82EE3DA}" destId="{EFF28547-8AB8-43C7-8A24-1F9027B38F4E}" srcOrd="0" destOrd="0" presId="urn:microsoft.com/office/officeart/2005/8/layout/orgChart1"/>
    <dgm:cxn modelId="{7BD7FB8F-51AC-431C-B07B-F931D3C1A704}" srcId="{208C391F-D416-4938-AFA9-CCEA9CD91633}" destId="{E717A0BD-9506-4492-9758-6487F82EE3DA}" srcOrd="0" destOrd="0" parTransId="{D83D6C7D-D143-4823-BBA1-DBBFAE03201B}" sibTransId="{2AA4975B-C948-4EC5-B6E1-C68190C03011}"/>
    <dgm:cxn modelId="{E21CADBB-C170-44CD-A211-443C287998CE}" srcId="{766C55BD-31E5-4F28-82B7-C6BF4206CD90}" destId="{FF74B629-83E4-48EA-A743-1C3623EB09F9}" srcOrd="0" destOrd="0" parTransId="{676A7812-2909-45B7-8500-B6ACA4497A65}" sibTransId="{896468ED-4D9C-4EF4-AD37-2F667C19EB9A}"/>
    <dgm:cxn modelId="{D8E73544-8301-462E-A8E9-6834315E113F}" type="presOf" srcId="{FF74B629-83E4-48EA-A743-1C3623EB09F9}" destId="{09AA9779-2791-4D61-BB3F-256B9E6BACD8}" srcOrd="0" destOrd="0" presId="urn:microsoft.com/office/officeart/2005/8/layout/orgChart1"/>
    <dgm:cxn modelId="{D46B41E7-65F4-413D-9E32-C33F21AF7DD9}" type="presOf" srcId="{44CCAFC6-C075-4C2B-AC3C-20EAB712C2B0}" destId="{CA5F53BF-E865-40D8-ADCB-B3C2436BDCD8}" srcOrd="1" destOrd="0" presId="urn:microsoft.com/office/officeart/2005/8/layout/orgChart1"/>
    <dgm:cxn modelId="{23A7BFF6-FAB6-47CE-94E4-163EC4715EFD}" type="presOf" srcId="{208C391F-D416-4938-AFA9-CCEA9CD91633}" destId="{BEC04D23-A955-4F14-9342-90725F76B799}" srcOrd="0" destOrd="0" presId="urn:microsoft.com/office/officeart/2005/8/layout/orgChart1"/>
    <dgm:cxn modelId="{08A0642D-E932-4183-B805-CF1533C5DDA4}" type="presParOf" srcId="{92E925B4-8262-460E-B544-239B553D69E9}" destId="{38D031E5-2A11-42B9-8002-935587CFAE82}" srcOrd="0" destOrd="0" presId="urn:microsoft.com/office/officeart/2005/8/layout/orgChart1"/>
    <dgm:cxn modelId="{3BEC2C90-1F26-4D44-9C86-CDE26D265B98}" type="presParOf" srcId="{38D031E5-2A11-42B9-8002-935587CFAE82}" destId="{1BC0708D-C800-435D-AFEA-ABA7C4A77109}" srcOrd="0" destOrd="0" presId="urn:microsoft.com/office/officeart/2005/8/layout/orgChart1"/>
    <dgm:cxn modelId="{05C1FCBA-A4A3-4857-8B3F-F9EF978A40FA}" type="presParOf" srcId="{1BC0708D-C800-435D-AFEA-ABA7C4A77109}" destId="{92C9EEC6-C787-428B-A6C6-E432C909832F}" srcOrd="0" destOrd="0" presId="urn:microsoft.com/office/officeart/2005/8/layout/orgChart1"/>
    <dgm:cxn modelId="{B62797E7-10A0-42FE-87F2-090F9B2014E7}" type="presParOf" srcId="{1BC0708D-C800-435D-AFEA-ABA7C4A77109}" destId="{CA5F53BF-E865-40D8-ADCB-B3C2436BDCD8}" srcOrd="1" destOrd="0" presId="urn:microsoft.com/office/officeart/2005/8/layout/orgChart1"/>
    <dgm:cxn modelId="{B808CAEE-D530-4557-AF75-94FF1475EC53}" type="presParOf" srcId="{38D031E5-2A11-42B9-8002-935587CFAE82}" destId="{10B440CE-25C8-45DB-9993-23D8F0BB10E8}" srcOrd="1" destOrd="0" presId="urn:microsoft.com/office/officeart/2005/8/layout/orgChart1"/>
    <dgm:cxn modelId="{71741302-61C2-443D-997D-590E5A22DAB1}" type="presParOf" srcId="{10B440CE-25C8-45DB-9993-23D8F0BB10E8}" destId="{17AF4516-1034-431C-9B00-1FD85B339CD3}" srcOrd="0" destOrd="0" presId="urn:microsoft.com/office/officeart/2005/8/layout/orgChart1"/>
    <dgm:cxn modelId="{3DC71402-C069-4B7C-A8FD-B1D9867372AA}" type="presParOf" srcId="{10B440CE-25C8-45DB-9993-23D8F0BB10E8}" destId="{B26CC1C8-BB49-4ECF-ADD2-197ABE42FB40}" srcOrd="1" destOrd="0" presId="urn:microsoft.com/office/officeart/2005/8/layout/orgChart1"/>
    <dgm:cxn modelId="{FA643E78-D950-4389-9250-20C3123685C3}" type="presParOf" srcId="{B26CC1C8-BB49-4ECF-ADD2-197ABE42FB40}" destId="{7C0C3BBE-DC9F-41D9-944A-F49EFEE6A5AA}" srcOrd="0" destOrd="0" presId="urn:microsoft.com/office/officeart/2005/8/layout/orgChart1"/>
    <dgm:cxn modelId="{8D1C94F3-7CA0-4C90-8012-2398D0DE71A3}" type="presParOf" srcId="{7C0C3BBE-DC9F-41D9-944A-F49EFEE6A5AA}" destId="{BEC04D23-A955-4F14-9342-90725F76B799}" srcOrd="0" destOrd="0" presId="urn:microsoft.com/office/officeart/2005/8/layout/orgChart1"/>
    <dgm:cxn modelId="{5D51B05F-B9FF-4F2E-9FCE-3AE05053D5BC}" type="presParOf" srcId="{7C0C3BBE-DC9F-41D9-944A-F49EFEE6A5AA}" destId="{F7731375-FDB2-420C-A388-0088967270CD}" srcOrd="1" destOrd="0" presId="urn:microsoft.com/office/officeart/2005/8/layout/orgChart1"/>
    <dgm:cxn modelId="{25A4FD68-A6F1-4880-9918-74D8F3A4C3FB}" type="presParOf" srcId="{B26CC1C8-BB49-4ECF-ADD2-197ABE42FB40}" destId="{F6F9E4FC-11E8-4256-A069-AE53388CCF7A}" srcOrd="1" destOrd="0" presId="urn:microsoft.com/office/officeart/2005/8/layout/orgChart1"/>
    <dgm:cxn modelId="{96805B60-81F4-4159-A723-EBE4F73317DC}" type="presParOf" srcId="{F6F9E4FC-11E8-4256-A069-AE53388CCF7A}" destId="{6FDF6AE6-BEDA-4E1B-8472-C7AD2E272501}" srcOrd="0" destOrd="0" presId="urn:microsoft.com/office/officeart/2005/8/layout/orgChart1"/>
    <dgm:cxn modelId="{02292DB5-C4BC-4404-B493-8B3F2CC8FEFA}" type="presParOf" srcId="{F6F9E4FC-11E8-4256-A069-AE53388CCF7A}" destId="{F8BACEAA-1675-47C8-8F02-545668BBCA53}" srcOrd="1" destOrd="0" presId="urn:microsoft.com/office/officeart/2005/8/layout/orgChart1"/>
    <dgm:cxn modelId="{88F71EE7-2600-4B20-B127-D7827B88F50A}" type="presParOf" srcId="{F8BACEAA-1675-47C8-8F02-545668BBCA53}" destId="{869D9C00-88FD-4007-B2F9-9BB6274436A1}" srcOrd="0" destOrd="0" presId="urn:microsoft.com/office/officeart/2005/8/layout/orgChart1"/>
    <dgm:cxn modelId="{3E54955C-0C23-410E-AF9A-A8001502BA98}" type="presParOf" srcId="{869D9C00-88FD-4007-B2F9-9BB6274436A1}" destId="{EFF28547-8AB8-43C7-8A24-1F9027B38F4E}" srcOrd="0" destOrd="0" presId="urn:microsoft.com/office/officeart/2005/8/layout/orgChart1"/>
    <dgm:cxn modelId="{E8740C14-7F83-43E4-ABA0-59E0785E6C58}" type="presParOf" srcId="{869D9C00-88FD-4007-B2F9-9BB6274436A1}" destId="{842AAD42-47F4-4A9B-B433-791AF318A49B}" srcOrd="1" destOrd="0" presId="urn:microsoft.com/office/officeart/2005/8/layout/orgChart1"/>
    <dgm:cxn modelId="{A9013067-A73D-4AE6-9182-E0B12F568FE5}" type="presParOf" srcId="{F8BACEAA-1675-47C8-8F02-545668BBCA53}" destId="{36FA6E28-71BB-4D34-AAB2-0A40E04645A4}" srcOrd="1" destOrd="0" presId="urn:microsoft.com/office/officeart/2005/8/layout/orgChart1"/>
    <dgm:cxn modelId="{5433702F-779A-47EB-B167-DEFE6E81318A}" type="presParOf" srcId="{F8BACEAA-1675-47C8-8F02-545668BBCA53}" destId="{12F69E6F-BCDC-43EE-89DD-A74EA7F93846}" srcOrd="2" destOrd="0" presId="urn:microsoft.com/office/officeart/2005/8/layout/orgChart1"/>
    <dgm:cxn modelId="{A5EBAA9F-9085-4155-9427-3FEDFD100BC4}" type="presParOf" srcId="{B26CC1C8-BB49-4ECF-ADD2-197ABE42FB40}" destId="{A581D17A-CD94-42AE-AA86-BF0EBCF5E8EA}" srcOrd="2" destOrd="0" presId="urn:microsoft.com/office/officeart/2005/8/layout/orgChart1"/>
    <dgm:cxn modelId="{B150B7B7-6C66-4763-91FA-2B96523A7E47}" type="presParOf" srcId="{10B440CE-25C8-45DB-9993-23D8F0BB10E8}" destId="{222F6D55-9ADF-47AB-A68F-70BDB2C9CF82}" srcOrd="2" destOrd="0" presId="urn:microsoft.com/office/officeart/2005/8/layout/orgChart1"/>
    <dgm:cxn modelId="{7197897D-C027-4988-A7C4-535AB1DAB7DC}" type="presParOf" srcId="{10B440CE-25C8-45DB-9993-23D8F0BB10E8}" destId="{CD4AD947-9107-45C2-A747-82BD4DB07AEF}" srcOrd="3" destOrd="0" presId="urn:microsoft.com/office/officeart/2005/8/layout/orgChart1"/>
    <dgm:cxn modelId="{4B0EC99E-E6B9-4090-87AE-0972DBD8DF49}" type="presParOf" srcId="{CD4AD947-9107-45C2-A747-82BD4DB07AEF}" destId="{C95C041F-1049-4A22-B48B-D13F51E6B251}" srcOrd="0" destOrd="0" presId="urn:microsoft.com/office/officeart/2005/8/layout/orgChart1"/>
    <dgm:cxn modelId="{A6549662-1237-4B3D-B3BD-9FFB936E21C6}" type="presParOf" srcId="{C95C041F-1049-4A22-B48B-D13F51E6B251}" destId="{60D4879C-7419-49FC-A587-78116FE4D3BF}" srcOrd="0" destOrd="0" presId="urn:microsoft.com/office/officeart/2005/8/layout/orgChart1"/>
    <dgm:cxn modelId="{BC23DCF6-3916-42A0-8CBE-C253B1F08DDF}" type="presParOf" srcId="{C95C041F-1049-4A22-B48B-D13F51E6B251}" destId="{03E2117C-FAA6-4538-9B2F-77FF484B2125}" srcOrd="1" destOrd="0" presId="urn:microsoft.com/office/officeart/2005/8/layout/orgChart1"/>
    <dgm:cxn modelId="{0212C17C-B81F-4366-86FE-F09748F9AAB1}" type="presParOf" srcId="{CD4AD947-9107-45C2-A747-82BD4DB07AEF}" destId="{F8E6DCD0-AA06-4480-82F9-C2D28DF6FBB8}" srcOrd="1" destOrd="0" presId="urn:microsoft.com/office/officeart/2005/8/layout/orgChart1"/>
    <dgm:cxn modelId="{84AAA7DC-C34E-483D-812D-759B8A3046D3}" type="presParOf" srcId="{F8E6DCD0-AA06-4480-82F9-C2D28DF6FBB8}" destId="{4F4A094E-EF92-46A2-9D35-2FD7E02E2489}" srcOrd="0" destOrd="0" presId="urn:microsoft.com/office/officeart/2005/8/layout/orgChart1"/>
    <dgm:cxn modelId="{7FA3205C-3B18-4D59-94B5-F63D79DE758C}" type="presParOf" srcId="{F8E6DCD0-AA06-4480-82F9-C2D28DF6FBB8}" destId="{AE126CDA-096E-43F3-9D39-B921532B23F3}" srcOrd="1" destOrd="0" presId="urn:microsoft.com/office/officeart/2005/8/layout/orgChart1"/>
    <dgm:cxn modelId="{7873BFA7-733F-4FF9-88FE-21C3AFBE4884}" type="presParOf" srcId="{AE126CDA-096E-43F3-9D39-B921532B23F3}" destId="{DF47689C-F4C4-424F-9620-08B1BACE762E}" srcOrd="0" destOrd="0" presId="urn:microsoft.com/office/officeart/2005/8/layout/orgChart1"/>
    <dgm:cxn modelId="{EED19E3E-E20D-4F79-A008-D238A6444064}" type="presParOf" srcId="{DF47689C-F4C4-424F-9620-08B1BACE762E}" destId="{3147EEC1-56E7-4D26-A5C1-8C1B1F62BD56}" srcOrd="0" destOrd="0" presId="urn:microsoft.com/office/officeart/2005/8/layout/orgChart1"/>
    <dgm:cxn modelId="{394FD927-7030-4A69-912A-144910EB0E83}" type="presParOf" srcId="{DF47689C-F4C4-424F-9620-08B1BACE762E}" destId="{6A3C4F5B-8377-4DDD-A780-B7F68598FF0E}" srcOrd="1" destOrd="0" presId="urn:microsoft.com/office/officeart/2005/8/layout/orgChart1"/>
    <dgm:cxn modelId="{B35BD3AF-9A1A-4F17-A790-E6C33E5E81A6}" type="presParOf" srcId="{AE126CDA-096E-43F3-9D39-B921532B23F3}" destId="{738573FC-0DFA-40A1-B73A-641A5BA34E10}" srcOrd="1" destOrd="0" presId="urn:microsoft.com/office/officeart/2005/8/layout/orgChart1"/>
    <dgm:cxn modelId="{5FEB6D8E-429E-4377-B292-0133CCFC7061}" type="presParOf" srcId="{AE126CDA-096E-43F3-9D39-B921532B23F3}" destId="{192EF13A-69A6-4634-B18B-1F3C7FA15E41}" srcOrd="2" destOrd="0" presId="urn:microsoft.com/office/officeart/2005/8/layout/orgChart1"/>
    <dgm:cxn modelId="{5B6FA48A-C80A-45A6-B054-A47233568235}" type="presParOf" srcId="{CD4AD947-9107-45C2-A747-82BD4DB07AEF}" destId="{9AC87682-CE6C-4551-A4FA-A8C5C9805CE7}" srcOrd="2" destOrd="0" presId="urn:microsoft.com/office/officeart/2005/8/layout/orgChart1"/>
    <dgm:cxn modelId="{2867F7A7-4256-4081-AAED-F1FBB3F0F370}" type="presParOf" srcId="{10B440CE-25C8-45DB-9993-23D8F0BB10E8}" destId="{FCA35711-08FE-4888-A830-A85C7AABAE85}" srcOrd="4" destOrd="0" presId="urn:microsoft.com/office/officeart/2005/8/layout/orgChart1"/>
    <dgm:cxn modelId="{C3FB7AA4-A6E4-4806-90E8-1C139A43808B}" type="presParOf" srcId="{10B440CE-25C8-45DB-9993-23D8F0BB10E8}" destId="{0607E1C8-D644-4265-880E-7C095A14E08C}" srcOrd="5" destOrd="0" presId="urn:microsoft.com/office/officeart/2005/8/layout/orgChart1"/>
    <dgm:cxn modelId="{A185CC04-F4AA-4789-999F-26FE7704928E}" type="presParOf" srcId="{0607E1C8-D644-4265-880E-7C095A14E08C}" destId="{325F6923-3E16-4060-A46D-D8DAAACFB226}" srcOrd="0" destOrd="0" presId="urn:microsoft.com/office/officeart/2005/8/layout/orgChart1"/>
    <dgm:cxn modelId="{79DF9B87-793D-42FA-9CBB-B0786413C32B}" type="presParOf" srcId="{325F6923-3E16-4060-A46D-D8DAAACFB226}" destId="{7DFB0D60-302C-477B-88A7-71060552F923}" srcOrd="0" destOrd="0" presId="urn:microsoft.com/office/officeart/2005/8/layout/orgChart1"/>
    <dgm:cxn modelId="{1AB25B82-3309-4D74-BEAE-A5BD63B2747A}" type="presParOf" srcId="{325F6923-3E16-4060-A46D-D8DAAACFB226}" destId="{8C8379D1-F578-449E-B74C-6918B4E9C82A}" srcOrd="1" destOrd="0" presId="urn:microsoft.com/office/officeart/2005/8/layout/orgChart1"/>
    <dgm:cxn modelId="{A4392D77-05E4-41A6-BBBE-A5FA0ED7D69B}" type="presParOf" srcId="{0607E1C8-D644-4265-880E-7C095A14E08C}" destId="{43BD99A9-E04A-4946-8EB7-18DB745665A4}" srcOrd="1" destOrd="0" presId="urn:microsoft.com/office/officeart/2005/8/layout/orgChart1"/>
    <dgm:cxn modelId="{9D6D7130-1C4C-4989-8B7D-CE18D9884BF9}" type="presParOf" srcId="{43BD99A9-E04A-4946-8EB7-18DB745665A4}" destId="{D44D259C-F2BC-4C13-ACFE-BCAD69E3D02D}" srcOrd="0" destOrd="0" presId="urn:microsoft.com/office/officeart/2005/8/layout/orgChart1"/>
    <dgm:cxn modelId="{34B94691-911A-4A33-9BF5-748482E52178}" type="presParOf" srcId="{43BD99A9-E04A-4946-8EB7-18DB745665A4}" destId="{5AA36DF7-DAE6-4C91-96ED-33CB7C1807AB}" srcOrd="1" destOrd="0" presId="urn:microsoft.com/office/officeart/2005/8/layout/orgChart1"/>
    <dgm:cxn modelId="{EC5F8F1E-4E04-43C5-87E9-791BD78B8888}" type="presParOf" srcId="{5AA36DF7-DAE6-4C91-96ED-33CB7C1807AB}" destId="{00543969-E879-489C-A9A5-9933A203BDCC}" srcOrd="0" destOrd="0" presId="urn:microsoft.com/office/officeart/2005/8/layout/orgChart1"/>
    <dgm:cxn modelId="{3B630289-3492-4B06-AF0A-166B610279E9}" type="presParOf" srcId="{00543969-E879-489C-A9A5-9933A203BDCC}" destId="{09AA9779-2791-4D61-BB3F-256B9E6BACD8}" srcOrd="0" destOrd="0" presId="urn:microsoft.com/office/officeart/2005/8/layout/orgChart1"/>
    <dgm:cxn modelId="{1EDB7F1F-2EA7-4826-945B-91B96EF0CD9C}" type="presParOf" srcId="{00543969-E879-489C-A9A5-9933A203BDCC}" destId="{31CC232F-A2A8-4624-96CD-3F1E258C72C9}" srcOrd="1" destOrd="0" presId="urn:microsoft.com/office/officeart/2005/8/layout/orgChart1"/>
    <dgm:cxn modelId="{4F9E952B-5D4C-40C3-A930-D7A6A1929B5D}" type="presParOf" srcId="{5AA36DF7-DAE6-4C91-96ED-33CB7C1807AB}" destId="{2A45C544-27FE-4C4E-86CC-D5F47F511E74}" srcOrd="1" destOrd="0" presId="urn:microsoft.com/office/officeart/2005/8/layout/orgChart1"/>
    <dgm:cxn modelId="{1B48020E-0DAA-429F-A83B-0E397D933EE6}" type="presParOf" srcId="{5AA36DF7-DAE6-4C91-96ED-33CB7C1807AB}" destId="{8487D2DD-CB8C-4003-956E-3D761308C326}" srcOrd="2" destOrd="0" presId="urn:microsoft.com/office/officeart/2005/8/layout/orgChart1"/>
    <dgm:cxn modelId="{F8147B7B-4303-49BA-AEFB-0A8836C17933}" type="presParOf" srcId="{0607E1C8-D644-4265-880E-7C095A14E08C}" destId="{8654CC40-5989-41E1-805D-BCD741083CB0}" srcOrd="2" destOrd="0" presId="urn:microsoft.com/office/officeart/2005/8/layout/orgChart1"/>
    <dgm:cxn modelId="{9D407DB4-2914-4CED-894C-50827CD7BBAD}" type="presParOf" srcId="{38D031E5-2A11-42B9-8002-935587CFAE82}" destId="{9B72131E-BCB4-45BF-A9C6-F409B802237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DC371-9AE7-49AE-A81C-F952CC26E08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FEFEF-AB29-4909-AA2D-5755E3DD196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50AB7F-9DAB-4817-B08F-BFE717EC8951}" type="parTrans" cxnId="{75D88621-F26A-493F-B54C-DAB4BCE86681}">
      <dgm:prSet/>
      <dgm:spPr/>
      <dgm:t>
        <a:bodyPr/>
        <a:lstStyle/>
        <a:p>
          <a:endParaRPr lang="en-US"/>
        </a:p>
      </dgm:t>
    </dgm:pt>
    <dgm:pt modelId="{AB5AF48B-21F2-45DC-9950-74E3EAA6B82C}" type="sibTrans" cxnId="{75D88621-F26A-493F-B54C-DAB4BCE86681}">
      <dgm:prSet/>
      <dgm:spPr/>
      <dgm:t>
        <a:bodyPr/>
        <a:lstStyle/>
        <a:p>
          <a:endParaRPr lang="en-US"/>
        </a:p>
      </dgm:t>
    </dgm:pt>
    <dgm:pt modelId="{74551633-1DCA-4604-955C-E093EBE4216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E21CD4B-E951-4678-B323-61257635FDD6}" type="parTrans" cxnId="{01950AF6-98E3-4D90-B1E4-AD83BE3E146E}">
      <dgm:prSet/>
      <dgm:spPr/>
      <dgm:t>
        <a:bodyPr/>
        <a:lstStyle/>
        <a:p>
          <a:endParaRPr lang="en-US"/>
        </a:p>
      </dgm:t>
    </dgm:pt>
    <dgm:pt modelId="{05AF19C8-668B-40DB-998B-BB4B971D7EEC}" type="sibTrans" cxnId="{01950AF6-98E3-4D90-B1E4-AD83BE3E146E}">
      <dgm:prSet/>
      <dgm:spPr/>
      <dgm:t>
        <a:bodyPr/>
        <a:lstStyle/>
        <a:p>
          <a:endParaRPr lang="en-US"/>
        </a:p>
      </dgm:t>
    </dgm:pt>
    <dgm:pt modelId="{0988C53C-AC48-455B-B447-57FB447F322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4666A1-AEE9-4FFE-BB74-D8734F29BC12}" type="parTrans" cxnId="{895AF324-6844-43CC-820B-46802E23E5E6}">
      <dgm:prSet/>
      <dgm:spPr/>
      <dgm:t>
        <a:bodyPr/>
        <a:lstStyle/>
        <a:p>
          <a:endParaRPr lang="en-US"/>
        </a:p>
      </dgm:t>
    </dgm:pt>
    <dgm:pt modelId="{249629EF-66C2-4652-8CB2-456E8F461250}" type="sibTrans" cxnId="{895AF324-6844-43CC-820B-46802E23E5E6}">
      <dgm:prSet/>
      <dgm:spPr/>
      <dgm:t>
        <a:bodyPr/>
        <a:lstStyle/>
        <a:p>
          <a:endParaRPr lang="en-US"/>
        </a:p>
      </dgm:t>
    </dgm:pt>
    <dgm:pt modelId="{ED673315-F073-426C-9FF1-2C83BB013D8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FF97692-9B06-4482-B3DB-5731E10C6452}" type="parTrans" cxnId="{F7A57870-3866-47F0-862F-50296C82DE95}">
      <dgm:prSet/>
      <dgm:spPr/>
      <dgm:t>
        <a:bodyPr/>
        <a:lstStyle/>
        <a:p>
          <a:endParaRPr lang="en-US"/>
        </a:p>
      </dgm:t>
    </dgm:pt>
    <dgm:pt modelId="{B89A7697-CD57-42D3-834F-DFCB18D3CC89}" type="sibTrans" cxnId="{F7A57870-3866-47F0-862F-50296C82DE95}">
      <dgm:prSet/>
      <dgm:spPr/>
      <dgm:t>
        <a:bodyPr/>
        <a:lstStyle/>
        <a:p>
          <a:endParaRPr lang="en-US"/>
        </a:p>
      </dgm:t>
    </dgm:pt>
    <dgm:pt modelId="{C267838D-5596-4AA8-9835-CEACF097E4FF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793D0D8-9F54-45FF-A0DA-FB21C0AB8383}" type="parTrans" cxnId="{1A1E6D0E-3B58-450D-BB2D-7971B3F786E1}">
      <dgm:prSet/>
      <dgm:spPr/>
      <dgm:t>
        <a:bodyPr/>
        <a:lstStyle/>
        <a:p>
          <a:endParaRPr lang="en-US"/>
        </a:p>
      </dgm:t>
    </dgm:pt>
    <dgm:pt modelId="{82775720-6FA4-4741-AB33-C0EB4B22017B}" type="sibTrans" cxnId="{1A1E6D0E-3B58-450D-BB2D-7971B3F786E1}">
      <dgm:prSet/>
      <dgm:spPr/>
      <dgm:t>
        <a:bodyPr/>
        <a:lstStyle/>
        <a:p>
          <a:endParaRPr lang="en-US"/>
        </a:p>
      </dgm:t>
    </dgm:pt>
    <dgm:pt modelId="{85792E67-EA87-4958-B194-3528D6D2BED3}" type="pres">
      <dgm:prSet presAssocID="{7B4DC371-9AE7-49AE-A81C-F952CC26E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5D05D-62D7-42CE-800C-7884A68AF450}" type="pres">
      <dgm:prSet presAssocID="{373FEFEF-AB29-4909-AA2D-5755E3DD1962}" presName="centerShape" presStyleLbl="node0" presStyleIdx="0" presStyleCnt="1"/>
      <dgm:spPr/>
      <dgm:t>
        <a:bodyPr/>
        <a:lstStyle/>
        <a:p>
          <a:endParaRPr lang="en-US"/>
        </a:p>
      </dgm:t>
    </dgm:pt>
    <dgm:pt modelId="{DBA3E353-A616-4D38-9BEE-868AC2BB43B5}" type="pres">
      <dgm:prSet presAssocID="{FE21CD4B-E951-4678-B323-61257635FDD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2FD0992-9BCF-4332-A86C-ED7CCDFEFBE5}" type="pres">
      <dgm:prSet presAssocID="{FE21CD4B-E951-4678-B323-61257635FDD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91A09F1-09D6-422E-AD9D-7F055DF0C8EF}" type="pres">
      <dgm:prSet presAssocID="{74551633-1DCA-4604-955C-E093EBE4216D}" presName="node" presStyleLbl="node1" presStyleIdx="0" presStyleCnt="4" custScaleX="273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B0E7C-0AE1-4C30-A74C-43DDE7C1D2FB}" type="pres">
      <dgm:prSet presAssocID="{BF4666A1-AEE9-4FFE-BB74-D8734F29BC1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1D2E6AB-5A0E-42C6-B999-C27D56FA6A72}" type="pres">
      <dgm:prSet presAssocID="{BF4666A1-AEE9-4FFE-BB74-D8734F29BC1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E835E28-9580-4366-B485-223EDCDD9300}" type="pres">
      <dgm:prSet presAssocID="{0988C53C-AC48-455B-B447-57FB447F322D}" presName="node" presStyleLbl="node1" presStyleIdx="1" presStyleCnt="4" custScaleX="191587" custRadScaleRad="138072" custRadScaleInc="-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D8E55-1E08-4E1F-A9D9-1AACDFBD67D5}" type="pres">
      <dgm:prSet presAssocID="{9FF97692-9B06-4482-B3DB-5731E10C645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06EFE56-67E3-4A70-BACE-0F74CD05CC69}" type="pres">
      <dgm:prSet presAssocID="{9FF97692-9B06-4482-B3DB-5731E10C645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51C7719-F1F8-4381-BB1E-0BAE3C69238D}" type="pres">
      <dgm:prSet presAssocID="{ED673315-F073-426C-9FF1-2C83BB013D81}" presName="node" presStyleLbl="node1" presStyleIdx="2" presStyleCnt="4" custScaleX="299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D6509-14A8-4B3B-BFA9-8B171A92F1B1}" type="pres">
      <dgm:prSet presAssocID="{B793D0D8-9F54-45FF-A0DA-FB21C0AB838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5830031-727D-4902-94AE-1A659178965B}" type="pres">
      <dgm:prSet presAssocID="{B793D0D8-9F54-45FF-A0DA-FB21C0AB838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6A8F781-0480-4CAB-81ED-DE91E86DA416}" type="pres">
      <dgm:prSet presAssocID="{C267838D-5596-4AA8-9835-CEACF097E4FF}" presName="node" presStyleLbl="node1" presStyleIdx="3" presStyleCnt="4" custScaleX="201927" custRadScaleRad="14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C6222-181F-4EDA-B26C-364FB3CE4167}" type="presOf" srcId="{7B4DC371-9AE7-49AE-A81C-F952CC26E08A}" destId="{85792E67-EA87-4958-B194-3528D6D2BED3}" srcOrd="0" destOrd="0" presId="urn:microsoft.com/office/officeart/2005/8/layout/radial5"/>
    <dgm:cxn modelId="{FF4405B7-6E42-4242-9CAC-840B03608116}" type="presOf" srcId="{BF4666A1-AEE9-4FFE-BB74-D8734F29BC12}" destId="{96BB0E7C-0AE1-4C30-A74C-43DDE7C1D2FB}" srcOrd="0" destOrd="0" presId="urn:microsoft.com/office/officeart/2005/8/layout/radial5"/>
    <dgm:cxn modelId="{895AF324-6844-43CC-820B-46802E23E5E6}" srcId="{373FEFEF-AB29-4909-AA2D-5755E3DD1962}" destId="{0988C53C-AC48-455B-B447-57FB447F322D}" srcOrd="1" destOrd="0" parTransId="{BF4666A1-AEE9-4FFE-BB74-D8734F29BC12}" sibTransId="{249629EF-66C2-4652-8CB2-456E8F461250}"/>
    <dgm:cxn modelId="{73B5615A-69B8-493C-9738-E229689BC9C4}" type="presOf" srcId="{FE21CD4B-E951-4678-B323-61257635FDD6}" destId="{DBA3E353-A616-4D38-9BEE-868AC2BB43B5}" srcOrd="0" destOrd="0" presId="urn:microsoft.com/office/officeart/2005/8/layout/radial5"/>
    <dgm:cxn modelId="{447434D0-FDE7-4B1C-94D3-533778E87A70}" type="presOf" srcId="{BF4666A1-AEE9-4FFE-BB74-D8734F29BC12}" destId="{21D2E6AB-5A0E-42C6-B999-C27D56FA6A72}" srcOrd="1" destOrd="0" presId="urn:microsoft.com/office/officeart/2005/8/layout/radial5"/>
    <dgm:cxn modelId="{1A1E6D0E-3B58-450D-BB2D-7971B3F786E1}" srcId="{373FEFEF-AB29-4909-AA2D-5755E3DD1962}" destId="{C267838D-5596-4AA8-9835-CEACF097E4FF}" srcOrd="3" destOrd="0" parTransId="{B793D0D8-9F54-45FF-A0DA-FB21C0AB8383}" sibTransId="{82775720-6FA4-4741-AB33-C0EB4B22017B}"/>
    <dgm:cxn modelId="{01950AF6-98E3-4D90-B1E4-AD83BE3E146E}" srcId="{373FEFEF-AB29-4909-AA2D-5755E3DD1962}" destId="{74551633-1DCA-4604-955C-E093EBE4216D}" srcOrd="0" destOrd="0" parTransId="{FE21CD4B-E951-4678-B323-61257635FDD6}" sibTransId="{05AF19C8-668B-40DB-998B-BB4B971D7EEC}"/>
    <dgm:cxn modelId="{BE8D306A-887C-495E-B5CD-6C93DE287C82}" type="presOf" srcId="{0988C53C-AC48-455B-B447-57FB447F322D}" destId="{4E835E28-9580-4366-B485-223EDCDD9300}" srcOrd="0" destOrd="0" presId="urn:microsoft.com/office/officeart/2005/8/layout/radial5"/>
    <dgm:cxn modelId="{4606B95F-58CF-4C12-9068-228EDBE1A17A}" type="presOf" srcId="{FE21CD4B-E951-4678-B323-61257635FDD6}" destId="{72FD0992-9BCF-4332-A86C-ED7CCDFEFBE5}" srcOrd="1" destOrd="0" presId="urn:microsoft.com/office/officeart/2005/8/layout/radial5"/>
    <dgm:cxn modelId="{32E14C44-9999-4044-901E-1576F8A39CD4}" type="presOf" srcId="{373FEFEF-AB29-4909-AA2D-5755E3DD1962}" destId="{D955D05D-62D7-42CE-800C-7884A68AF450}" srcOrd="0" destOrd="0" presId="urn:microsoft.com/office/officeart/2005/8/layout/radial5"/>
    <dgm:cxn modelId="{F23348FB-352A-45C9-B102-E1F89B710F63}" type="presOf" srcId="{9FF97692-9B06-4482-B3DB-5731E10C6452}" destId="{C5ED8E55-1E08-4E1F-A9D9-1AACDFBD67D5}" srcOrd="0" destOrd="0" presId="urn:microsoft.com/office/officeart/2005/8/layout/radial5"/>
    <dgm:cxn modelId="{F3F32CE1-08BF-4245-83AC-A6E90284B50C}" type="presOf" srcId="{9FF97692-9B06-4482-B3DB-5731E10C6452}" destId="{F06EFE56-67E3-4A70-BACE-0F74CD05CC69}" srcOrd="1" destOrd="0" presId="urn:microsoft.com/office/officeart/2005/8/layout/radial5"/>
    <dgm:cxn modelId="{F7A57870-3866-47F0-862F-50296C82DE95}" srcId="{373FEFEF-AB29-4909-AA2D-5755E3DD1962}" destId="{ED673315-F073-426C-9FF1-2C83BB013D81}" srcOrd="2" destOrd="0" parTransId="{9FF97692-9B06-4482-B3DB-5731E10C6452}" sibTransId="{B89A7697-CD57-42D3-834F-DFCB18D3CC89}"/>
    <dgm:cxn modelId="{0D44911A-EE6C-43BB-BAE2-C960770532EB}" type="presOf" srcId="{B793D0D8-9F54-45FF-A0DA-FB21C0AB8383}" destId="{65830031-727D-4902-94AE-1A659178965B}" srcOrd="1" destOrd="0" presId="urn:microsoft.com/office/officeart/2005/8/layout/radial5"/>
    <dgm:cxn modelId="{C55D8F60-8B7D-4791-A6BC-AF4C0C4B9759}" type="presOf" srcId="{B793D0D8-9F54-45FF-A0DA-FB21C0AB8383}" destId="{D62D6509-14A8-4B3B-BFA9-8B171A92F1B1}" srcOrd="0" destOrd="0" presId="urn:microsoft.com/office/officeart/2005/8/layout/radial5"/>
    <dgm:cxn modelId="{B96277E9-9619-4F9A-AB57-871ED4521C5C}" type="presOf" srcId="{74551633-1DCA-4604-955C-E093EBE4216D}" destId="{F91A09F1-09D6-422E-AD9D-7F055DF0C8EF}" srcOrd="0" destOrd="0" presId="urn:microsoft.com/office/officeart/2005/8/layout/radial5"/>
    <dgm:cxn modelId="{1C00D9FA-B004-4DF4-A315-87B81BB0E34E}" type="presOf" srcId="{C267838D-5596-4AA8-9835-CEACF097E4FF}" destId="{66A8F781-0480-4CAB-81ED-DE91E86DA416}" srcOrd="0" destOrd="0" presId="urn:microsoft.com/office/officeart/2005/8/layout/radial5"/>
    <dgm:cxn modelId="{256B2300-37DD-4EBF-8D7A-FF46F1BF1B11}" type="presOf" srcId="{ED673315-F073-426C-9FF1-2C83BB013D81}" destId="{651C7719-F1F8-4381-BB1E-0BAE3C69238D}" srcOrd="0" destOrd="0" presId="urn:microsoft.com/office/officeart/2005/8/layout/radial5"/>
    <dgm:cxn modelId="{75D88621-F26A-493F-B54C-DAB4BCE86681}" srcId="{7B4DC371-9AE7-49AE-A81C-F952CC26E08A}" destId="{373FEFEF-AB29-4909-AA2D-5755E3DD1962}" srcOrd="0" destOrd="0" parTransId="{BD50AB7F-9DAB-4817-B08F-BFE717EC8951}" sibTransId="{AB5AF48B-21F2-45DC-9950-74E3EAA6B82C}"/>
    <dgm:cxn modelId="{E466E865-261C-46FE-BC5F-0E298646622E}" type="presParOf" srcId="{85792E67-EA87-4958-B194-3528D6D2BED3}" destId="{D955D05D-62D7-42CE-800C-7884A68AF450}" srcOrd="0" destOrd="0" presId="urn:microsoft.com/office/officeart/2005/8/layout/radial5"/>
    <dgm:cxn modelId="{DDAF9C9C-01B3-4E47-BA04-3A85F77BDBA6}" type="presParOf" srcId="{85792E67-EA87-4958-B194-3528D6D2BED3}" destId="{DBA3E353-A616-4D38-9BEE-868AC2BB43B5}" srcOrd="1" destOrd="0" presId="urn:microsoft.com/office/officeart/2005/8/layout/radial5"/>
    <dgm:cxn modelId="{73698778-67F8-491E-A6F8-261EE00323F0}" type="presParOf" srcId="{DBA3E353-A616-4D38-9BEE-868AC2BB43B5}" destId="{72FD0992-9BCF-4332-A86C-ED7CCDFEFBE5}" srcOrd="0" destOrd="0" presId="urn:microsoft.com/office/officeart/2005/8/layout/radial5"/>
    <dgm:cxn modelId="{FB622FCB-FAD6-4B98-AC04-EA27F6211DC0}" type="presParOf" srcId="{85792E67-EA87-4958-B194-3528D6D2BED3}" destId="{F91A09F1-09D6-422E-AD9D-7F055DF0C8EF}" srcOrd="2" destOrd="0" presId="urn:microsoft.com/office/officeart/2005/8/layout/radial5"/>
    <dgm:cxn modelId="{8881AD75-794E-4CE9-B042-3FBA06A2BDCE}" type="presParOf" srcId="{85792E67-EA87-4958-B194-3528D6D2BED3}" destId="{96BB0E7C-0AE1-4C30-A74C-43DDE7C1D2FB}" srcOrd="3" destOrd="0" presId="urn:microsoft.com/office/officeart/2005/8/layout/radial5"/>
    <dgm:cxn modelId="{5DCAE27E-CBBA-481D-AD3A-B63574D012EE}" type="presParOf" srcId="{96BB0E7C-0AE1-4C30-A74C-43DDE7C1D2FB}" destId="{21D2E6AB-5A0E-42C6-B999-C27D56FA6A72}" srcOrd="0" destOrd="0" presId="urn:microsoft.com/office/officeart/2005/8/layout/radial5"/>
    <dgm:cxn modelId="{A0196D63-60CC-4A0E-8367-19F08C9F7422}" type="presParOf" srcId="{85792E67-EA87-4958-B194-3528D6D2BED3}" destId="{4E835E28-9580-4366-B485-223EDCDD9300}" srcOrd="4" destOrd="0" presId="urn:microsoft.com/office/officeart/2005/8/layout/radial5"/>
    <dgm:cxn modelId="{8B311129-06DA-44CB-B0E5-7D3CE4F6BDDE}" type="presParOf" srcId="{85792E67-EA87-4958-B194-3528D6D2BED3}" destId="{C5ED8E55-1E08-4E1F-A9D9-1AACDFBD67D5}" srcOrd="5" destOrd="0" presId="urn:microsoft.com/office/officeart/2005/8/layout/radial5"/>
    <dgm:cxn modelId="{50A57588-3668-49CF-BA3D-A2346E68C558}" type="presParOf" srcId="{C5ED8E55-1E08-4E1F-A9D9-1AACDFBD67D5}" destId="{F06EFE56-67E3-4A70-BACE-0F74CD05CC69}" srcOrd="0" destOrd="0" presId="urn:microsoft.com/office/officeart/2005/8/layout/radial5"/>
    <dgm:cxn modelId="{91B62A89-2D25-4299-A79C-7078C31614CE}" type="presParOf" srcId="{85792E67-EA87-4958-B194-3528D6D2BED3}" destId="{651C7719-F1F8-4381-BB1E-0BAE3C69238D}" srcOrd="6" destOrd="0" presId="urn:microsoft.com/office/officeart/2005/8/layout/radial5"/>
    <dgm:cxn modelId="{232A7A56-A5D8-4F1A-806A-D724609884C5}" type="presParOf" srcId="{85792E67-EA87-4958-B194-3528D6D2BED3}" destId="{D62D6509-14A8-4B3B-BFA9-8B171A92F1B1}" srcOrd="7" destOrd="0" presId="urn:microsoft.com/office/officeart/2005/8/layout/radial5"/>
    <dgm:cxn modelId="{09D8A2D9-CDF4-42CB-9BC9-513E6AFA469A}" type="presParOf" srcId="{D62D6509-14A8-4B3B-BFA9-8B171A92F1B1}" destId="{65830031-727D-4902-94AE-1A659178965B}" srcOrd="0" destOrd="0" presId="urn:microsoft.com/office/officeart/2005/8/layout/radial5"/>
    <dgm:cxn modelId="{F5F60DC5-713C-493A-B9D3-520D5CF753F3}" type="presParOf" srcId="{85792E67-EA87-4958-B194-3528D6D2BED3}" destId="{66A8F781-0480-4CAB-81ED-DE91E86DA416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CB140-A935-4FB1-83BE-8C84AF4E1454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8CC8-FD42-4861-9301-985B8EB9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owhir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 5_6\Desktop\towhir biswas-34\Pictb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172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sz="10700" b="1" spc="300" dirty="0" err="1" smtClean="0">
                <a:solidFill>
                  <a:srgbClr val="BA06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ess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947672" cy="2987040"/>
          </a:xfrm>
          <a:prstGeom prst="rect">
            <a:avLst/>
          </a:prstGeom>
        </p:spPr>
      </p:pic>
      <p:pic>
        <p:nvPicPr>
          <p:cNvPr id="4" name="Picture 3" descr="imah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52600"/>
            <a:ext cx="2143125" cy="2143125"/>
          </a:xfrm>
          <a:prstGeom prst="rect">
            <a:avLst/>
          </a:prstGeom>
        </p:spPr>
      </p:pic>
      <p:pic>
        <p:nvPicPr>
          <p:cNvPr id="5" name="Picture 4" descr="250px-DIRECTM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648200"/>
            <a:ext cx="2381250" cy="1200150"/>
          </a:xfrm>
          <a:prstGeom prst="rect">
            <a:avLst/>
          </a:prstGeom>
        </p:spPr>
      </p:pic>
      <p:pic>
        <p:nvPicPr>
          <p:cNvPr id="6" name="Picture 5" descr="aro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295400"/>
            <a:ext cx="1905000" cy="1543050"/>
          </a:xfrm>
          <a:prstGeom prst="rect">
            <a:avLst/>
          </a:prstGeom>
        </p:spPr>
      </p:pic>
      <p:pic>
        <p:nvPicPr>
          <p:cNvPr id="7" name="Picture 6" descr="Working-Under-Press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429000"/>
            <a:ext cx="2514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5029200" y="914400"/>
            <a:ext cx="914400" cy="990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300kg 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Magnetic Disk 12"/>
          <p:cNvSpPr/>
          <p:nvPr/>
        </p:nvSpPr>
        <p:spPr>
          <a:xfrm>
            <a:off x="6324600" y="1752600"/>
            <a:ext cx="2438400" cy="1447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2000kg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152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10200" y="1905000"/>
            <a:ext cx="152400" cy="47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67200" y="3124200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h=30m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422228" y="3408726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h=20m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5715000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6248400"/>
            <a:ext cx="838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847671"/>
            <a:ext cx="3886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-Shape 22"/>
          <p:cNvSpPr/>
          <p:nvPr/>
        </p:nvSpPr>
        <p:spPr>
          <a:xfrm rot="5400000">
            <a:off x="7124700" y="6134100"/>
            <a:ext cx="304800" cy="381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/>
          <p:cNvSpPr/>
          <p:nvPr/>
        </p:nvSpPr>
        <p:spPr>
          <a:xfrm rot="5400000">
            <a:off x="5067300" y="5981700"/>
            <a:ext cx="304800" cy="38100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05400" y="381000"/>
            <a:ext cx="4038600" cy="4267200"/>
            <a:chOff x="5105400" y="381000"/>
            <a:chExt cx="4038600" cy="4267200"/>
          </a:xfrm>
        </p:grpSpPr>
        <p:sp>
          <p:nvSpPr>
            <p:cNvPr id="3" name="Cube 2"/>
            <p:cNvSpPr/>
            <p:nvPr/>
          </p:nvSpPr>
          <p:spPr>
            <a:xfrm>
              <a:off x="6629400" y="990600"/>
              <a:ext cx="1295400" cy="36576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পানির</a:t>
              </a:r>
              <a:r>
                <a:rPr lang="en-US" dirty="0" smtClean="0"/>
                <a:t> </a:t>
              </a:r>
              <a:r>
                <a:rPr lang="en-US" dirty="0" err="1" smtClean="0"/>
                <a:t>ঘনত্ব</a:t>
              </a:r>
              <a:r>
                <a:rPr lang="en-US" dirty="0" smtClean="0"/>
                <a:t>=</a:t>
              </a:r>
              <a:r>
                <a:rPr lang="en-US" dirty="0" smtClean="0">
                  <a:latin typeface="Vrinda"/>
                  <a:cs typeface="Vrinda"/>
                </a:rPr>
                <a:t>þ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77200" y="1524000"/>
              <a:ext cx="1066800" cy="3693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উচ্চতা</a:t>
              </a:r>
              <a:r>
                <a:rPr lang="en-US" dirty="0" smtClean="0"/>
                <a:t>=h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62800" y="381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ক্ষেত্রফল</a:t>
              </a:r>
              <a:r>
                <a:rPr lang="en-US" dirty="0" smtClean="0"/>
                <a:t>=A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7277100" y="723900"/>
              <a:ext cx="457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6401594" y="2666206"/>
              <a:ext cx="3352800" cy="1588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105400" y="2971800"/>
              <a:ext cx="12192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 err="1" smtClean="0"/>
                <a:t>অভিকর্ষজ</a:t>
              </a:r>
              <a:r>
                <a:rPr lang="en-US" dirty="0" smtClean="0"/>
                <a:t> </a:t>
              </a:r>
              <a:r>
                <a:rPr lang="en-US" dirty="0" err="1" smtClean="0"/>
                <a:t>ত্বরণ</a:t>
              </a:r>
              <a:r>
                <a:rPr lang="en-US" dirty="0" smtClean="0"/>
                <a:t>=</a:t>
              </a:r>
              <a:r>
                <a:rPr lang="en-US" dirty="0" smtClean="0">
                  <a:latin typeface="Vrinda"/>
                  <a:cs typeface="Vrinda"/>
                </a:rPr>
                <a:t>g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838700" y="2857500"/>
              <a:ext cx="3124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04800" y="609600"/>
            <a:ext cx="48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,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V=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x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=Ah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=m 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Vrinda"/>
                <a:cs typeface="Vrinda"/>
              </a:rPr>
              <a:t>þ=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Vrinda"/>
                <a:cs typeface="Vrinda"/>
              </a:rPr>
              <a:t>=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m/V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m=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þV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cs typeface="Vrinda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Vrinda"/>
              <a:cs typeface="Vrinda"/>
            </a:endParaRP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ভরxঅভিকর্ষজ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ঘনত্বxআয়তনxঅভিকর্ষজ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P=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mþV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/A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P=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mþ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Ah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/A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Vrinda"/>
                <a:cs typeface="Vrinda"/>
              </a:rPr>
              <a:t>,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P=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mþ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0" y="990600"/>
            <a:ext cx="8382000" cy="5638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2600" y="1219200"/>
            <a:ext cx="5803557" cy="5029200"/>
            <a:chOff x="1752600" y="1219200"/>
            <a:chExt cx="5803557" cy="5029200"/>
          </a:xfrm>
        </p:grpSpPr>
        <p:pic>
          <p:nvPicPr>
            <p:cNvPr id="5" name="Picture 4" descr="indejx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0" y="1295400"/>
              <a:ext cx="5803557" cy="4953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19400" y="1219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3581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ঊর্ধমুখি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1295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5029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ঊর্ধমুখি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200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নিম্ন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556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ঊর্ধমুখি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r>
                <a:rPr lang="en-US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38100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P1=P2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F1/A1=F2/A2</a:t>
            </a: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F2=(F1/A2) x A2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2047875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Up Arrow Callout 4"/>
          <p:cNvSpPr/>
          <p:nvPr/>
        </p:nvSpPr>
        <p:spPr>
          <a:xfrm>
            <a:off x="4343400" y="3048000"/>
            <a:ext cx="1066800" cy="762000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5334000" y="3810000"/>
            <a:ext cx="838200" cy="1371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7010400" y="3429000"/>
            <a:ext cx="2057400" cy="1752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/>
          <p:cNvSpPr/>
          <p:nvPr/>
        </p:nvSpPr>
        <p:spPr>
          <a:xfrm rot="10800000">
            <a:off x="5638801" y="4876799"/>
            <a:ext cx="2667000" cy="6096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=A1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rot="10800000" flipV="1">
            <a:off x="4495800" y="4038600"/>
            <a:ext cx="1066800" cy="304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142706" y="3314700"/>
            <a:ext cx="1296194" cy="79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722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=A1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endCxn id="22" idx="2"/>
          </p:cNvCxnSpPr>
          <p:nvPr/>
        </p:nvCxnSpPr>
        <p:spPr>
          <a:xfrm rot="10800000">
            <a:off x="6781800" y="3036332"/>
            <a:ext cx="1143000" cy="62126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505700" y="3009900"/>
            <a:ext cx="1296194" cy="79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10200" y="2133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=F1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1905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=F2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৫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43434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“ক”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590800"/>
            <a:ext cx="4343400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বিস্ফোরণ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স্ফুটনাংক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গলানাংক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Tx/>
              <a:buChar char="-"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6400" y="1828800"/>
            <a:ext cx="5486400" cy="3962400"/>
            <a:chOff x="4267200" y="914400"/>
            <a:chExt cx="4495800" cy="5715000"/>
          </a:xfrm>
        </p:grpSpPr>
        <p:sp>
          <p:nvSpPr>
            <p:cNvPr id="15" name="Rounded Rectangle 14"/>
            <p:cNvSpPr/>
            <p:nvPr/>
          </p:nvSpPr>
          <p:spPr>
            <a:xfrm>
              <a:off x="7467600" y="3200400"/>
              <a:ext cx="152400" cy="3429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10200" y="1905000"/>
              <a:ext cx="152400" cy="472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6248400"/>
              <a:ext cx="8382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চিত্র-২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1"/>
            <p:cNvGrpSpPr/>
            <p:nvPr/>
          </p:nvGrpSpPr>
          <p:grpSpPr>
            <a:xfrm>
              <a:off x="4267200" y="914400"/>
              <a:ext cx="4495800" cy="5562600"/>
              <a:chOff x="4267200" y="914400"/>
              <a:chExt cx="4495800" cy="5562600"/>
            </a:xfrm>
          </p:grpSpPr>
          <p:sp>
            <p:nvSpPr>
              <p:cNvPr id="19" name="Can 18"/>
              <p:cNvSpPr/>
              <p:nvPr/>
            </p:nvSpPr>
            <p:spPr>
              <a:xfrm>
                <a:off x="5029200" y="914400"/>
                <a:ext cx="914400" cy="9906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300kg </a:t>
                </a:r>
              </a:p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পানি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lowchart: Magnetic Disk 19"/>
              <p:cNvSpPr/>
              <p:nvPr/>
            </p:nvSpPr>
            <p:spPr>
              <a:xfrm>
                <a:off x="6324600" y="1752600"/>
                <a:ext cx="2438400" cy="1447800"/>
              </a:xfrm>
              <a:prstGeom prst="flowChartMagneticDisk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2000kg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পানি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5"/>
              <p:cNvSpPr txBox="1"/>
              <p:nvPr/>
            </p:nvSpPr>
            <p:spPr>
              <a:xfrm>
                <a:off x="4267200" y="3124200"/>
                <a:ext cx="8382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h=30m</a:t>
                </a:r>
                <a:endParaRPr lang="en-US" dirty="0"/>
              </a:p>
            </p:txBody>
          </p:sp>
          <p:sp>
            <p:nvSpPr>
              <p:cNvPr id="22" name="TextBox 6"/>
              <p:cNvSpPr txBox="1"/>
              <p:nvPr/>
            </p:nvSpPr>
            <p:spPr>
              <a:xfrm rot="10800000" flipV="1">
                <a:off x="6422228" y="3408726"/>
                <a:ext cx="8382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h=20m</a:t>
                </a:r>
                <a:endParaRPr lang="en-US" dirty="0"/>
              </a:p>
            </p:txBody>
          </p:sp>
          <p:sp>
            <p:nvSpPr>
              <p:cNvPr id="23" name="TextBox 7"/>
              <p:cNvSpPr txBox="1"/>
              <p:nvPr/>
            </p:nvSpPr>
            <p:spPr>
              <a:xfrm>
                <a:off x="5562600" y="5715000"/>
                <a:ext cx="83820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চিত্র-১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L-Shape 9"/>
              <p:cNvSpPr/>
              <p:nvPr/>
            </p:nvSpPr>
            <p:spPr>
              <a:xfrm rot="5400000">
                <a:off x="7124700" y="6134100"/>
                <a:ext cx="304800" cy="38100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L-Shape 10"/>
              <p:cNvSpPr/>
              <p:nvPr/>
            </p:nvSpPr>
            <p:spPr>
              <a:xfrm rot="5400000">
                <a:off x="5067300" y="5981700"/>
                <a:ext cx="304800" cy="381000"/>
              </a:xfrm>
              <a:prstGeom prst="corne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0" y="53340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“খ”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4419600"/>
            <a:ext cx="2133600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উত্তরঃ-294000Pa</a:t>
            </a:r>
            <a:endParaRPr lang="en-U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6934200" y="4572000"/>
            <a:ext cx="2209800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উত্তরঃ-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cs typeface="NikoshBAN" pitchFamily="2" charset="0"/>
              </a:rPr>
              <a:t>196000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2954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1600200"/>
            <a:ext cx="1676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191000"/>
            <a:ext cx="1828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867400"/>
            <a:ext cx="18288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267200"/>
            <a:ext cx="19812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337608"/>
            <a:ext cx="7543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cycle-ride-10847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821" y="4569655"/>
            <a:ext cx="2140179" cy="2288345"/>
          </a:xfrm>
          <a:prstGeom prst="rect">
            <a:avLst/>
          </a:prstGeom>
        </p:spPr>
      </p:pic>
      <p:pic>
        <p:nvPicPr>
          <p:cNvPr id="6" name="Picture 5" descr="home-ho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2438400" cy="2438400"/>
          </a:xfrm>
          <a:prstGeom prst="rect">
            <a:avLst/>
          </a:prstGeom>
        </p:spPr>
      </p:pic>
      <p:pic>
        <p:nvPicPr>
          <p:cNvPr id="8" name="Picture 7" descr="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038600"/>
            <a:ext cx="251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8077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সুস্বাস্থ্য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32556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হায়দার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পদার্থবিদ্যা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নিতপুর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পোরশা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r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মোবাইল-০১৭১০৫৩২৭৭৩</a:t>
            </a:r>
          </a:p>
          <a:p>
            <a:pPr algn="r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www.towhir@gmail.com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পদার্থবিদ্যা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1600200"/>
            <a:ext cx="304800" cy="457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p H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1353312" cy="1751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1000" y="1752600"/>
            <a:ext cx="4495800" cy="4419600"/>
            <a:chOff x="1786180" y="1525386"/>
            <a:chExt cx="5334000" cy="4167447"/>
          </a:xfrm>
        </p:grpSpPr>
        <p:pic>
          <p:nvPicPr>
            <p:cNvPr id="9" name="Picture 8" descr="index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180" y="1525386"/>
              <a:ext cx="5334000" cy="41674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43200" y="46598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কঠিন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4736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তরল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গ্যাস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ip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886200" cy="4572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162800" cy="1630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29000"/>
            <a:ext cx="5029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8960"/>
            <a:ext cx="91440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848600" cy="30008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9906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9EEC6-C787-428B-A6C6-E432C9098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graphicEl>
                                              <a:dgm id="{92C9EEC6-C787-428B-A6C6-E432C9098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graphicEl>
                                              <a:dgm id="{92C9EEC6-C787-428B-A6C6-E432C9098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AF4516-1034-431C-9B00-1FD85B33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graphicEl>
                                              <a:dgm id="{17AF4516-1034-431C-9B00-1FD85B33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graphicEl>
                                              <a:dgm id="{17AF4516-1034-431C-9B00-1FD85B33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C04D23-A955-4F14-9342-90725F76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graphicEl>
                                              <a:dgm id="{BEC04D23-A955-4F14-9342-90725F76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graphicEl>
                                              <a:dgm id="{BEC04D23-A955-4F14-9342-90725F76B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DF6AE6-BEDA-4E1B-8472-C7AD2E27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graphicEl>
                                              <a:dgm id="{6FDF6AE6-BEDA-4E1B-8472-C7AD2E27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graphicEl>
                                              <a:dgm id="{6FDF6AE6-BEDA-4E1B-8472-C7AD2E272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28547-8AB8-43C7-8A24-1F9027B3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graphicEl>
                                              <a:dgm id="{EFF28547-8AB8-43C7-8A24-1F9027B3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graphicEl>
                                              <a:dgm id="{EFF28547-8AB8-43C7-8A24-1F9027B38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F6D55-9ADF-47AB-A68F-70BDB2C9C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graphicEl>
                                              <a:dgm id="{222F6D55-9ADF-47AB-A68F-70BDB2C9C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graphicEl>
                                              <a:dgm id="{222F6D55-9ADF-47AB-A68F-70BDB2C9C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4879C-7419-49FC-A587-78116FE4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graphicEl>
                                              <a:dgm id="{60D4879C-7419-49FC-A587-78116FE4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graphicEl>
                                              <a:dgm id="{60D4879C-7419-49FC-A587-78116FE4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4A094E-EF92-46A2-9D35-2FD7E02E2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graphicEl>
                                              <a:dgm id="{4F4A094E-EF92-46A2-9D35-2FD7E02E2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graphicEl>
                                              <a:dgm id="{4F4A094E-EF92-46A2-9D35-2FD7E02E2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47EEC1-56E7-4D26-A5C1-8C1B1F62B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graphicEl>
                                              <a:dgm id="{3147EEC1-56E7-4D26-A5C1-8C1B1F62B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graphicEl>
                                              <a:dgm id="{3147EEC1-56E7-4D26-A5C1-8C1B1F62B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A35711-08FE-4888-A830-A85C7AABA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graphicEl>
                                              <a:dgm id="{FCA35711-08FE-4888-A830-A85C7AABA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graphicEl>
                                              <a:dgm id="{FCA35711-08FE-4888-A830-A85C7AABA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B0D60-302C-477B-88A7-71060552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graphicEl>
                                              <a:dgm id="{7DFB0D60-302C-477B-88A7-71060552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graphicEl>
                                              <a:dgm id="{7DFB0D60-302C-477B-88A7-71060552F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4D259C-F2BC-4C13-ACFE-BCAD69E3D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">
                                            <p:graphicEl>
                                              <a:dgm id="{D44D259C-F2BC-4C13-ACFE-BCAD69E3D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graphicEl>
                                              <a:dgm id="{D44D259C-F2BC-4C13-ACFE-BCAD69E3D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AA9779-2791-4D61-BB3F-256B9E6BA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">
                                            <p:graphicEl>
                                              <a:dgm id="{09AA9779-2791-4D61-BB3F-256B9E6BA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3">
                                            <p:graphicEl>
                                              <a:dgm id="{09AA9779-2791-4D61-BB3F-256B9E6BA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038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 descr="ss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82296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381000" y="3581400"/>
            <a:ext cx="1325880" cy="22860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আয়নিত</a:t>
            </a:r>
            <a:r>
              <a:rPr lang="en-US" sz="1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কণা</a:t>
            </a:r>
            <a:endParaRPr lang="en-US" sz="1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286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914400"/>
            <a:ext cx="3581400" cy="2514600"/>
          </a:xfrm>
          <a:prstGeom prst="rect">
            <a:avLst/>
          </a:prstGeom>
        </p:spPr>
      </p:pic>
      <p:pic>
        <p:nvPicPr>
          <p:cNvPr id="4" name="Picture 3" descr="item_XL_8323989_7942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5029200" cy="3889629"/>
          </a:xfrm>
          <a:prstGeom prst="rect">
            <a:avLst/>
          </a:prstGeom>
        </p:spPr>
      </p:pic>
      <p:pic>
        <p:nvPicPr>
          <p:cNvPr id="5" name="Picture 4" descr="push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33800"/>
            <a:ext cx="3657600" cy="27305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477000" y="533400"/>
            <a:ext cx="2286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5284199">
            <a:off x="5066215" y="4382185"/>
            <a:ext cx="354266" cy="97917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1600200" y="3962400"/>
            <a:ext cx="726600" cy="131744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838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7391400" y="228600"/>
            <a:ext cx="914400" cy="3352800"/>
          </a:xfrm>
          <a:prstGeom prst="ca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বল</a:t>
            </a:r>
            <a:endParaRPr lang="en-US" dirty="0"/>
          </a:p>
        </p:txBody>
      </p:sp>
      <p:sp>
        <p:nvSpPr>
          <p:cNvPr id="2" name="Flowchart: Magnetic Disk 1"/>
          <p:cNvSpPr/>
          <p:nvPr/>
        </p:nvSpPr>
        <p:spPr>
          <a:xfrm>
            <a:off x="6934200" y="5334000"/>
            <a:ext cx="1676400" cy="914400"/>
          </a:xfrm>
          <a:prstGeom prst="flowChartMagneticDis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5257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0.32662 L 1.38889E-6 2.22222E-6 Z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299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স্বাগতম </vt:lpstr>
      <vt:lpstr>পরিচিতি</vt:lpstr>
      <vt:lpstr>চিত্র গুলো দেখ</vt:lpstr>
      <vt:lpstr>পদার্থের অবস্থা ও চাপ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5_6</dc:creator>
  <cp:lastModifiedBy>LAB 5_6</cp:lastModifiedBy>
  <cp:revision>85</cp:revision>
  <dcterms:created xsi:type="dcterms:W3CDTF">2015-10-25T04:49:28Z</dcterms:created>
  <dcterms:modified xsi:type="dcterms:W3CDTF">2015-10-27T11:01:32Z</dcterms:modified>
</cp:coreProperties>
</file>