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handoutMasterIdLst>
    <p:handoutMasterId r:id="rId22"/>
  </p:handoutMasterIdLst>
  <p:sldIdLst>
    <p:sldId id="260" r:id="rId2"/>
    <p:sldId id="270" r:id="rId3"/>
    <p:sldId id="256" r:id="rId4"/>
    <p:sldId id="278" r:id="rId5"/>
    <p:sldId id="259" r:id="rId6"/>
    <p:sldId id="271" r:id="rId7"/>
    <p:sldId id="268" r:id="rId8"/>
    <p:sldId id="258" r:id="rId9"/>
    <p:sldId id="273" r:id="rId10"/>
    <p:sldId id="274" r:id="rId11"/>
    <p:sldId id="272" r:id="rId12"/>
    <p:sldId id="267" r:id="rId13"/>
    <p:sldId id="265" r:id="rId14"/>
    <p:sldId id="277" r:id="rId15"/>
    <p:sldId id="261" r:id="rId16"/>
    <p:sldId id="262" r:id="rId17"/>
    <p:sldId id="276" r:id="rId18"/>
    <p:sldId id="26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CD826"/>
    <a:srgbClr val="008000"/>
    <a:srgbClr val="0000FF"/>
    <a:srgbClr val="003865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94" autoAdjust="0"/>
    <p:restoredTop sz="99756" autoAdjust="0"/>
  </p:normalViewPr>
  <p:slideViewPr>
    <p:cSldViewPr snapToGrid="0">
      <p:cViewPr>
        <p:scale>
          <a:sx n="70" d="100"/>
          <a:sy n="70" d="100"/>
        </p:scale>
        <p:origin x="-52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8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607D-1B46-4B6A-BF76-3CCA5F677CBE}" type="datetimeFigureOut">
              <a:rPr lang="en-AU" smtClean="0"/>
              <a:pPr/>
              <a:t>10/09/2015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dirty="0" smtClean="0"/>
              <a:t>Md. Abdul Mannaf, Asstt. Teacher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FEB30-72D9-43B1-8B9F-4CBED7D8436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3736034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3B421-FBD7-4545-B48E-085FA2575F2E}" type="datetimeFigureOut">
              <a:rPr lang="en-AU" smtClean="0"/>
              <a:pPr/>
              <a:t>10/09/2015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dirty="0" smtClean="0"/>
              <a:t>Md. Abdul Mannaf, Asstt. Teacher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E2D87-DB11-4374-910F-CF815DCE148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2918810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Md. Abdul Mannaf, Asstt. Teacher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56788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66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12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971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40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4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05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28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82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404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58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02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66B7-17B9-4788-A479-6DF83A686E9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0881-150B-47EA-B67D-BBEC71E83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book.gov.b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3582" y="4176215"/>
            <a:ext cx="1019487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719" y="1255594"/>
            <a:ext cx="8789158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1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20" y="3251612"/>
            <a:ext cx="1260143" cy="583396"/>
          </a:xfrm>
        </p:spPr>
        <p:txBody>
          <a:bodyPr/>
          <a:lstStyle/>
          <a:p>
            <a:pPr marL="0" indent="0">
              <a:buNone/>
            </a:pPr>
            <a:r>
              <a:rPr lang="en-A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যেমনঃ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3760" y="1261258"/>
            <a:ext cx="1339756" cy="622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93760" y="1883383"/>
            <a:ext cx="10972800" cy="144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সুনির্দিষ্ট তথ্যসমৃদ্ধ ইলেক্ট্রনিক পেজ বা বই যা ইন্টারনেট ব্যবহার করে মনিটরে দেখা যায় এবং প্রয়োজনীয় তথ্য গ্রহণ ও প্রেরণ করা যায়, তাকে ওয়েবসাইট বলে। এটি ব্যবহার করতে ওয়েবসাইট এর সুনির্দিষ্ট ঠিকানা প্রয়োজন হয়</a:t>
            </a:r>
            <a:r>
              <a:rPr lang="en-A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93760" y="3745153"/>
            <a:ext cx="4151195" cy="635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hlinkClick r:id="rId2"/>
              </a:rPr>
              <a:t>www.ebook.gov.bd</a:t>
            </a:r>
            <a:endParaRPr lang="en-AU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05933" y="3660955"/>
            <a:ext cx="3154909" cy="635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solidFill>
                  <a:srgbClr val="0000FF"/>
                </a:solidFill>
              </a:rPr>
              <a:t>www.nctb.gov.bd</a:t>
            </a:r>
            <a:endParaRPr lang="en-AU" u="sng" dirty="0">
              <a:solidFill>
                <a:srgbClr val="0000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759" y="4329746"/>
            <a:ext cx="3450017" cy="2043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263" y="4266186"/>
            <a:ext cx="2579937" cy="22574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572" y="4266186"/>
            <a:ext cx="3570988" cy="2295934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699779" y="3745153"/>
            <a:ext cx="3928107" cy="521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বহুল ব্যবহৃত কিছু ওয়েবসাইট</a:t>
            </a:r>
            <a:endParaRPr lang="en-AU" sz="24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596" y="343699"/>
            <a:ext cx="5421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 </a:t>
            </a:r>
            <a:r>
              <a:rPr lang="en-A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কাকে বলে</a:t>
            </a:r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A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0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7" t="2659" r="12332" b="40402"/>
          <a:stretch/>
        </p:blipFill>
        <p:spPr bwMode="auto">
          <a:xfrm>
            <a:off x="2552129" y="1701830"/>
            <a:ext cx="7406644" cy="420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070746" y="313896"/>
            <a:ext cx="577301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আদর্শ ওয়েবসাইটের চিত্র</a:t>
            </a:r>
            <a:endParaRPr lang="en-A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23331" y="1924346"/>
            <a:ext cx="2347415" cy="61414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প্রতিষ্ঠানের লগো</a:t>
            </a:r>
            <a:endParaRPr lang="en-AU" sz="24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829833">
            <a:off x="2462981" y="1245095"/>
            <a:ext cx="2203283" cy="49023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প্রতিষ্ঠানের  নাম</a:t>
            </a:r>
            <a:endParaRPr lang="en-AU" sz="24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6859" y="3001477"/>
            <a:ext cx="2593075" cy="1187355"/>
            <a:chOff x="382139" y="2810405"/>
            <a:chExt cx="2593075" cy="1187355"/>
          </a:xfrm>
        </p:grpSpPr>
        <p:sp>
          <p:nvSpPr>
            <p:cNvPr id="20" name="Left-Right-Up Arrow 19"/>
            <p:cNvSpPr/>
            <p:nvPr/>
          </p:nvSpPr>
          <p:spPr>
            <a:xfrm rot="16200000">
              <a:off x="1084999" y="2107545"/>
              <a:ext cx="1187355" cy="2593075"/>
            </a:xfrm>
            <a:custGeom>
              <a:avLst/>
              <a:gdLst>
                <a:gd name="connsiteX0" fmla="*/ 0 w 1173707"/>
                <a:gd name="connsiteY0" fmla="*/ 1835620 h 2129047"/>
                <a:gd name="connsiteX1" fmla="*/ 293427 w 1173707"/>
                <a:gd name="connsiteY1" fmla="*/ 1542194 h 2129047"/>
                <a:gd name="connsiteX2" fmla="*/ 293427 w 1173707"/>
                <a:gd name="connsiteY2" fmla="*/ 1688907 h 2129047"/>
                <a:gd name="connsiteX3" fmla="*/ 440140 w 1173707"/>
                <a:gd name="connsiteY3" fmla="*/ 1688907 h 2129047"/>
                <a:gd name="connsiteX4" fmla="*/ 440140 w 1173707"/>
                <a:gd name="connsiteY4" fmla="*/ 293427 h 2129047"/>
                <a:gd name="connsiteX5" fmla="*/ 293427 w 1173707"/>
                <a:gd name="connsiteY5" fmla="*/ 293427 h 2129047"/>
                <a:gd name="connsiteX6" fmla="*/ 586854 w 1173707"/>
                <a:gd name="connsiteY6" fmla="*/ 0 h 2129047"/>
                <a:gd name="connsiteX7" fmla="*/ 880280 w 1173707"/>
                <a:gd name="connsiteY7" fmla="*/ 293427 h 2129047"/>
                <a:gd name="connsiteX8" fmla="*/ 733567 w 1173707"/>
                <a:gd name="connsiteY8" fmla="*/ 293427 h 2129047"/>
                <a:gd name="connsiteX9" fmla="*/ 733567 w 1173707"/>
                <a:gd name="connsiteY9" fmla="*/ 1688907 h 2129047"/>
                <a:gd name="connsiteX10" fmla="*/ 880280 w 1173707"/>
                <a:gd name="connsiteY10" fmla="*/ 1688907 h 2129047"/>
                <a:gd name="connsiteX11" fmla="*/ 880280 w 1173707"/>
                <a:gd name="connsiteY11" fmla="*/ 1542194 h 2129047"/>
                <a:gd name="connsiteX12" fmla="*/ 1173707 w 1173707"/>
                <a:gd name="connsiteY12" fmla="*/ 1835620 h 2129047"/>
                <a:gd name="connsiteX13" fmla="*/ 880280 w 1173707"/>
                <a:gd name="connsiteY13" fmla="*/ 2129047 h 2129047"/>
                <a:gd name="connsiteX14" fmla="*/ 880280 w 1173707"/>
                <a:gd name="connsiteY14" fmla="*/ 1982334 h 2129047"/>
                <a:gd name="connsiteX15" fmla="*/ 293427 w 1173707"/>
                <a:gd name="connsiteY15" fmla="*/ 1982334 h 2129047"/>
                <a:gd name="connsiteX16" fmla="*/ 293427 w 1173707"/>
                <a:gd name="connsiteY16" fmla="*/ 2129047 h 2129047"/>
                <a:gd name="connsiteX17" fmla="*/ 0 w 1173707"/>
                <a:gd name="connsiteY17" fmla="*/ 1835620 h 2129047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293427 w 1173707"/>
                <a:gd name="connsiteY5" fmla="*/ 0 h 1835620"/>
                <a:gd name="connsiteX6" fmla="*/ 586854 w 1173707"/>
                <a:gd name="connsiteY6" fmla="*/ 6824 h 1835620"/>
                <a:gd name="connsiteX7" fmla="*/ 880280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80280 w 1173707"/>
                <a:gd name="connsiteY11" fmla="*/ 1248767 h 1835620"/>
                <a:gd name="connsiteX12" fmla="*/ 1173707 w 1173707"/>
                <a:gd name="connsiteY12" fmla="*/ 1542193 h 1835620"/>
                <a:gd name="connsiteX13" fmla="*/ 880280 w 1173707"/>
                <a:gd name="connsiteY13" fmla="*/ 1835620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293427 w 1173707"/>
                <a:gd name="connsiteY5" fmla="*/ 0 h 1835620"/>
                <a:gd name="connsiteX6" fmla="*/ 586854 w 1173707"/>
                <a:gd name="connsiteY6" fmla="*/ 6824 h 1835620"/>
                <a:gd name="connsiteX7" fmla="*/ 689211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80280 w 1173707"/>
                <a:gd name="connsiteY11" fmla="*/ 1248767 h 1835620"/>
                <a:gd name="connsiteX12" fmla="*/ 1173707 w 1173707"/>
                <a:gd name="connsiteY12" fmla="*/ 1542193 h 1835620"/>
                <a:gd name="connsiteX13" fmla="*/ 880280 w 1173707"/>
                <a:gd name="connsiteY13" fmla="*/ 1835620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443552 w 1173707"/>
                <a:gd name="connsiteY5" fmla="*/ 0 h 1835620"/>
                <a:gd name="connsiteX6" fmla="*/ 586854 w 1173707"/>
                <a:gd name="connsiteY6" fmla="*/ 6824 h 1835620"/>
                <a:gd name="connsiteX7" fmla="*/ 689211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80280 w 1173707"/>
                <a:gd name="connsiteY11" fmla="*/ 1248767 h 1835620"/>
                <a:gd name="connsiteX12" fmla="*/ 1173707 w 1173707"/>
                <a:gd name="connsiteY12" fmla="*/ 1542193 h 1835620"/>
                <a:gd name="connsiteX13" fmla="*/ 880280 w 1173707"/>
                <a:gd name="connsiteY13" fmla="*/ 1835620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443552 w 1173707"/>
                <a:gd name="connsiteY5" fmla="*/ 0 h 1835620"/>
                <a:gd name="connsiteX6" fmla="*/ 586854 w 1173707"/>
                <a:gd name="connsiteY6" fmla="*/ 6824 h 1835620"/>
                <a:gd name="connsiteX7" fmla="*/ 689211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93928 w 1173707"/>
                <a:gd name="connsiteY11" fmla="*/ 1286040 h 1835620"/>
                <a:gd name="connsiteX12" fmla="*/ 1173707 w 1173707"/>
                <a:gd name="connsiteY12" fmla="*/ 1542193 h 1835620"/>
                <a:gd name="connsiteX13" fmla="*/ 880280 w 1173707"/>
                <a:gd name="connsiteY13" fmla="*/ 1835620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835620"/>
                <a:gd name="connsiteX1" fmla="*/ 293427 w 1173707"/>
                <a:gd name="connsiteY1" fmla="*/ 1248767 h 1835620"/>
                <a:gd name="connsiteX2" fmla="*/ 293427 w 1173707"/>
                <a:gd name="connsiteY2" fmla="*/ 1395480 h 1835620"/>
                <a:gd name="connsiteX3" fmla="*/ 440140 w 1173707"/>
                <a:gd name="connsiteY3" fmla="*/ 1395480 h 1835620"/>
                <a:gd name="connsiteX4" fmla="*/ 440140 w 1173707"/>
                <a:gd name="connsiteY4" fmla="*/ 0 h 1835620"/>
                <a:gd name="connsiteX5" fmla="*/ 443552 w 1173707"/>
                <a:gd name="connsiteY5" fmla="*/ 0 h 1835620"/>
                <a:gd name="connsiteX6" fmla="*/ 586854 w 1173707"/>
                <a:gd name="connsiteY6" fmla="*/ 6824 h 1835620"/>
                <a:gd name="connsiteX7" fmla="*/ 689211 w 1173707"/>
                <a:gd name="connsiteY7" fmla="*/ 0 h 1835620"/>
                <a:gd name="connsiteX8" fmla="*/ 733567 w 1173707"/>
                <a:gd name="connsiteY8" fmla="*/ 0 h 1835620"/>
                <a:gd name="connsiteX9" fmla="*/ 733567 w 1173707"/>
                <a:gd name="connsiteY9" fmla="*/ 1395480 h 1835620"/>
                <a:gd name="connsiteX10" fmla="*/ 880280 w 1173707"/>
                <a:gd name="connsiteY10" fmla="*/ 1395480 h 1835620"/>
                <a:gd name="connsiteX11" fmla="*/ 893928 w 1173707"/>
                <a:gd name="connsiteY11" fmla="*/ 1286040 h 1835620"/>
                <a:gd name="connsiteX12" fmla="*/ 1173707 w 1173707"/>
                <a:gd name="connsiteY12" fmla="*/ 1542193 h 1835620"/>
                <a:gd name="connsiteX13" fmla="*/ 907576 w 1173707"/>
                <a:gd name="connsiteY13" fmla="*/ 1770397 h 1835620"/>
                <a:gd name="connsiteX14" fmla="*/ 880280 w 1173707"/>
                <a:gd name="connsiteY14" fmla="*/ 1688907 h 1835620"/>
                <a:gd name="connsiteX15" fmla="*/ 293427 w 1173707"/>
                <a:gd name="connsiteY15" fmla="*/ 1688907 h 1835620"/>
                <a:gd name="connsiteX16" fmla="*/ 293427 w 1173707"/>
                <a:gd name="connsiteY16" fmla="*/ 1835620 h 1835620"/>
                <a:gd name="connsiteX17" fmla="*/ 0 w 1173707"/>
                <a:gd name="connsiteY17" fmla="*/ 1542193 h 1835620"/>
                <a:gd name="connsiteX0" fmla="*/ 0 w 1173707"/>
                <a:gd name="connsiteY0" fmla="*/ 1542193 h 1770397"/>
                <a:gd name="connsiteX1" fmla="*/ 293427 w 1173707"/>
                <a:gd name="connsiteY1" fmla="*/ 1248767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33567 w 1173707"/>
                <a:gd name="connsiteY9" fmla="*/ 1395480 h 1770397"/>
                <a:gd name="connsiteX10" fmla="*/ 880280 w 1173707"/>
                <a:gd name="connsiteY10" fmla="*/ 1395480 h 1770397"/>
                <a:gd name="connsiteX11" fmla="*/ 893928 w 1173707"/>
                <a:gd name="connsiteY11" fmla="*/ 1286040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73707"/>
                <a:gd name="connsiteY0" fmla="*/ 1542193 h 1770397"/>
                <a:gd name="connsiteX1" fmla="*/ 293427 w 1173707"/>
                <a:gd name="connsiteY1" fmla="*/ 1313993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33567 w 1173707"/>
                <a:gd name="connsiteY9" fmla="*/ 1395480 h 1770397"/>
                <a:gd name="connsiteX10" fmla="*/ 880280 w 1173707"/>
                <a:gd name="connsiteY10" fmla="*/ 1395480 h 1770397"/>
                <a:gd name="connsiteX11" fmla="*/ 893928 w 1173707"/>
                <a:gd name="connsiteY11" fmla="*/ 1286040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73707"/>
                <a:gd name="connsiteY0" fmla="*/ 1542193 h 1770397"/>
                <a:gd name="connsiteX1" fmla="*/ 293427 w 1173707"/>
                <a:gd name="connsiteY1" fmla="*/ 1313993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33567 w 1173707"/>
                <a:gd name="connsiteY9" fmla="*/ 1395480 h 1770397"/>
                <a:gd name="connsiteX10" fmla="*/ 880280 w 1173707"/>
                <a:gd name="connsiteY10" fmla="*/ 1544566 h 1770397"/>
                <a:gd name="connsiteX11" fmla="*/ 893928 w 1173707"/>
                <a:gd name="connsiteY11" fmla="*/ 1286040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73707"/>
                <a:gd name="connsiteY0" fmla="*/ 1542193 h 1770397"/>
                <a:gd name="connsiteX1" fmla="*/ 293427 w 1173707"/>
                <a:gd name="connsiteY1" fmla="*/ 1313993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06271 w 1173707"/>
                <a:gd name="connsiteY9" fmla="*/ 1544566 h 1770397"/>
                <a:gd name="connsiteX10" fmla="*/ 880280 w 1173707"/>
                <a:gd name="connsiteY10" fmla="*/ 1544566 h 1770397"/>
                <a:gd name="connsiteX11" fmla="*/ 893928 w 1173707"/>
                <a:gd name="connsiteY11" fmla="*/ 1286040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73707"/>
                <a:gd name="connsiteY0" fmla="*/ 1542193 h 1770397"/>
                <a:gd name="connsiteX1" fmla="*/ 293427 w 1173707"/>
                <a:gd name="connsiteY1" fmla="*/ 1313993 h 1770397"/>
                <a:gd name="connsiteX2" fmla="*/ 293427 w 1173707"/>
                <a:gd name="connsiteY2" fmla="*/ 1395480 h 1770397"/>
                <a:gd name="connsiteX3" fmla="*/ 440140 w 1173707"/>
                <a:gd name="connsiteY3" fmla="*/ 1395480 h 1770397"/>
                <a:gd name="connsiteX4" fmla="*/ 440140 w 1173707"/>
                <a:gd name="connsiteY4" fmla="*/ 0 h 1770397"/>
                <a:gd name="connsiteX5" fmla="*/ 443552 w 1173707"/>
                <a:gd name="connsiteY5" fmla="*/ 0 h 1770397"/>
                <a:gd name="connsiteX6" fmla="*/ 586854 w 1173707"/>
                <a:gd name="connsiteY6" fmla="*/ 6824 h 1770397"/>
                <a:gd name="connsiteX7" fmla="*/ 689211 w 1173707"/>
                <a:gd name="connsiteY7" fmla="*/ 0 h 1770397"/>
                <a:gd name="connsiteX8" fmla="*/ 733567 w 1173707"/>
                <a:gd name="connsiteY8" fmla="*/ 0 h 1770397"/>
                <a:gd name="connsiteX9" fmla="*/ 706271 w 1173707"/>
                <a:gd name="connsiteY9" fmla="*/ 1544566 h 1770397"/>
                <a:gd name="connsiteX10" fmla="*/ 880280 w 1173707"/>
                <a:gd name="connsiteY10" fmla="*/ 1544566 h 1770397"/>
                <a:gd name="connsiteX11" fmla="*/ 893928 w 1173707"/>
                <a:gd name="connsiteY11" fmla="*/ 1407172 h 1770397"/>
                <a:gd name="connsiteX12" fmla="*/ 1173707 w 1173707"/>
                <a:gd name="connsiteY12" fmla="*/ 1542193 h 1770397"/>
                <a:gd name="connsiteX13" fmla="*/ 907576 w 1173707"/>
                <a:gd name="connsiteY13" fmla="*/ 1770397 h 1770397"/>
                <a:gd name="connsiteX14" fmla="*/ 880280 w 1173707"/>
                <a:gd name="connsiteY14" fmla="*/ 1688907 h 1770397"/>
                <a:gd name="connsiteX15" fmla="*/ 293427 w 1173707"/>
                <a:gd name="connsiteY15" fmla="*/ 1688907 h 1770397"/>
                <a:gd name="connsiteX16" fmla="*/ 293427 w 1173707"/>
                <a:gd name="connsiteY16" fmla="*/ 1770396 h 1770397"/>
                <a:gd name="connsiteX17" fmla="*/ 0 w 1173707"/>
                <a:gd name="connsiteY17" fmla="*/ 1542193 h 1770397"/>
                <a:gd name="connsiteX0" fmla="*/ 0 w 1187355"/>
                <a:gd name="connsiteY0" fmla="*/ 1542193 h 1770397"/>
                <a:gd name="connsiteX1" fmla="*/ 293427 w 1187355"/>
                <a:gd name="connsiteY1" fmla="*/ 1313993 h 1770397"/>
                <a:gd name="connsiteX2" fmla="*/ 293427 w 1187355"/>
                <a:gd name="connsiteY2" fmla="*/ 1395480 h 1770397"/>
                <a:gd name="connsiteX3" fmla="*/ 440140 w 1187355"/>
                <a:gd name="connsiteY3" fmla="*/ 1395480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542193 h 1770397"/>
                <a:gd name="connsiteX0" fmla="*/ 0 w 1187355"/>
                <a:gd name="connsiteY0" fmla="*/ 1542193 h 1770397"/>
                <a:gd name="connsiteX1" fmla="*/ 293427 w 1187355"/>
                <a:gd name="connsiteY1" fmla="*/ 1313993 h 1770397"/>
                <a:gd name="connsiteX2" fmla="*/ 293427 w 1187355"/>
                <a:gd name="connsiteY2" fmla="*/ 1395480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542193 h 1770397"/>
                <a:gd name="connsiteX0" fmla="*/ 0 w 1187355"/>
                <a:gd name="connsiteY0" fmla="*/ 1542193 h 1770397"/>
                <a:gd name="connsiteX1" fmla="*/ 279779 w 1187355"/>
                <a:gd name="connsiteY1" fmla="*/ 1397854 h 1770397"/>
                <a:gd name="connsiteX2" fmla="*/ 293427 w 1187355"/>
                <a:gd name="connsiteY2" fmla="*/ 1395480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542193 h 1770397"/>
                <a:gd name="connsiteX0" fmla="*/ 0 w 1187355"/>
                <a:gd name="connsiteY0" fmla="*/ 1542193 h 1770397"/>
                <a:gd name="connsiteX1" fmla="*/ 279779 w 1187355"/>
                <a:gd name="connsiteY1" fmla="*/ 1397854 h 1770397"/>
                <a:gd name="connsiteX2" fmla="*/ 279780 w 1187355"/>
                <a:gd name="connsiteY2" fmla="*/ 1488659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542193 h 1770397"/>
                <a:gd name="connsiteX0" fmla="*/ 0 w 1187355"/>
                <a:gd name="connsiteY0" fmla="*/ 1635371 h 1770397"/>
                <a:gd name="connsiteX1" fmla="*/ 279779 w 1187355"/>
                <a:gd name="connsiteY1" fmla="*/ 1397854 h 1770397"/>
                <a:gd name="connsiteX2" fmla="*/ 279780 w 1187355"/>
                <a:gd name="connsiteY2" fmla="*/ 1488659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635371 h 1770397"/>
                <a:gd name="connsiteX0" fmla="*/ 0 w 1187355"/>
                <a:gd name="connsiteY0" fmla="*/ 1635371 h 1770397"/>
                <a:gd name="connsiteX1" fmla="*/ 279779 w 1187355"/>
                <a:gd name="connsiteY1" fmla="*/ 1397854 h 1770397"/>
                <a:gd name="connsiteX2" fmla="*/ 293427 w 1187355"/>
                <a:gd name="connsiteY2" fmla="*/ 1544566 h 1770397"/>
                <a:gd name="connsiteX3" fmla="*/ 440140 w 1187355"/>
                <a:gd name="connsiteY3" fmla="*/ 1544566 h 1770397"/>
                <a:gd name="connsiteX4" fmla="*/ 440140 w 1187355"/>
                <a:gd name="connsiteY4" fmla="*/ 0 h 1770397"/>
                <a:gd name="connsiteX5" fmla="*/ 443552 w 1187355"/>
                <a:gd name="connsiteY5" fmla="*/ 0 h 1770397"/>
                <a:gd name="connsiteX6" fmla="*/ 586854 w 1187355"/>
                <a:gd name="connsiteY6" fmla="*/ 6824 h 1770397"/>
                <a:gd name="connsiteX7" fmla="*/ 689211 w 1187355"/>
                <a:gd name="connsiteY7" fmla="*/ 0 h 1770397"/>
                <a:gd name="connsiteX8" fmla="*/ 733567 w 1187355"/>
                <a:gd name="connsiteY8" fmla="*/ 0 h 1770397"/>
                <a:gd name="connsiteX9" fmla="*/ 706271 w 1187355"/>
                <a:gd name="connsiteY9" fmla="*/ 1544566 h 1770397"/>
                <a:gd name="connsiteX10" fmla="*/ 880280 w 1187355"/>
                <a:gd name="connsiteY10" fmla="*/ 1544566 h 1770397"/>
                <a:gd name="connsiteX11" fmla="*/ 893928 w 1187355"/>
                <a:gd name="connsiteY11" fmla="*/ 1407172 h 1770397"/>
                <a:gd name="connsiteX12" fmla="*/ 1187355 w 1187355"/>
                <a:gd name="connsiteY12" fmla="*/ 1616736 h 1770397"/>
                <a:gd name="connsiteX13" fmla="*/ 907576 w 1187355"/>
                <a:gd name="connsiteY13" fmla="*/ 1770397 h 1770397"/>
                <a:gd name="connsiteX14" fmla="*/ 880280 w 1187355"/>
                <a:gd name="connsiteY14" fmla="*/ 1688907 h 1770397"/>
                <a:gd name="connsiteX15" fmla="*/ 293427 w 1187355"/>
                <a:gd name="connsiteY15" fmla="*/ 1688907 h 1770397"/>
                <a:gd name="connsiteX16" fmla="*/ 293427 w 1187355"/>
                <a:gd name="connsiteY16" fmla="*/ 1770396 h 1770397"/>
                <a:gd name="connsiteX17" fmla="*/ 0 w 1187355"/>
                <a:gd name="connsiteY17" fmla="*/ 1635371 h 177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7355" h="1770397">
                  <a:moveTo>
                    <a:pt x="0" y="1635371"/>
                  </a:moveTo>
                  <a:lnTo>
                    <a:pt x="279779" y="1397854"/>
                  </a:lnTo>
                  <a:cubicBezTo>
                    <a:pt x="279779" y="1428122"/>
                    <a:pt x="293427" y="1514298"/>
                    <a:pt x="293427" y="1544566"/>
                  </a:cubicBezTo>
                  <a:lnTo>
                    <a:pt x="440140" y="1544566"/>
                  </a:lnTo>
                  <a:lnTo>
                    <a:pt x="440140" y="0"/>
                  </a:lnTo>
                  <a:lnTo>
                    <a:pt x="443552" y="0"/>
                  </a:lnTo>
                  <a:lnTo>
                    <a:pt x="586854" y="6824"/>
                  </a:lnTo>
                  <a:lnTo>
                    <a:pt x="689211" y="0"/>
                  </a:lnTo>
                  <a:lnTo>
                    <a:pt x="733567" y="0"/>
                  </a:lnTo>
                  <a:lnTo>
                    <a:pt x="706271" y="1544566"/>
                  </a:lnTo>
                  <a:lnTo>
                    <a:pt x="880280" y="1544566"/>
                  </a:lnTo>
                  <a:lnTo>
                    <a:pt x="893928" y="1407172"/>
                  </a:lnTo>
                  <a:lnTo>
                    <a:pt x="1187355" y="1616736"/>
                  </a:lnTo>
                  <a:lnTo>
                    <a:pt x="907576" y="1770397"/>
                  </a:lnTo>
                  <a:lnTo>
                    <a:pt x="880280" y="1688907"/>
                  </a:lnTo>
                  <a:lnTo>
                    <a:pt x="293427" y="1688907"/>
                  </a:lnTo>
                  <a:lnTo>
                    <a:pt x="293427" y="1770396"/>
                  </a:lnTo>
                  <a:lnTo>
                    <a:pt x="0" y="163537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2139" y="3245785"/>
              <a:ext cx="2361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তথ্য লিংক ট্যাব (স্থায়ী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AU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 rot="15936126">
            <a:off x="6280976" y="4891245"/>
            <a:ext cx="2435428" cy="4780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সম্প্রতি কর্মকান্ডের চিত্র</a:t>
            </a:r>
            <a:endParaRPr lang="en-AU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76466" y="4039737"/>
            <a:ext cx="2497540" cy="1869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ight Arrow 29"/>
          <p:cNvSpPr/>
          <p:nvPr/>
        </p:nvSpPr>
        <p:spPr>
          <a:xfrm rot="20136256">
            <a:off x="3780426" y="5829946"/>
            <a:ext cx="1455757" cy="61414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লিংক</a:t>
            </a:r>
            <a:endParaRPr lang="en-AU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9988430" y="3897794"/>
            <a:ext cx="1434745" cy="7287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নোটিশ</a:t>
            </a:r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10004350" y="1948402"/>
            <a:ext cx="1814611" cy="7287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 ঐতিহ্য</a:t>
            </a: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 animBg="1"/>
      <p:bldP spid="28" grpId="0" animBg="1"/>
      <p:bldP spid="27" grpId="0" animBg="1"/>
      <p:bldP spid="30" grpId="0" animBg="1"/>
      <p:bldP spid="29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732" y="3937175"/>
            <a:ext cx="2384338" cy="1785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985" y="3773481"/>
            <a:ext cx="1976941" cy="1976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393" y="3916591"/>
            <a:ext cx="1880224" cy="1774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4895" y="3776668"/>
            <a:ext cx="3350418" cy="206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8986" y="136465"/>
            <a:ext cx="5677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ওয়েব ব্রাউজার</a:t>
            </a:r>
            <a:endParaRPr lang="en-A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985" y="1269230"/>
            <a:ext cx="9949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ওয়েব ব্রাউজার হল ইন্টারনেট থেকে ওয়েবসাইট খোলার সফটওয়্যার। এই সফটওয়্যারের সাহায্যে বিভিন্ন ওয়েবসাইটে</a:t>
            </a: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ঘুরে বেড়ানো যায়। </a:t>
            </a: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বিভিন্ন ওয়েবসাইটে ঘুরে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বেড়ানোকে ব্রাউজিং বলা হয়।</a:t>
            </a:r>
            <a:endParaRPr lang="en-A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579" y="5906979"/>
            <a:ext cx="2638120" cy="400110"/>
          </a:xfrm>
          <a:prstGeom prst="rect">
            <a:avLst/>
          </a:prstGeom>
          <a:solidFill>
            <a:srgbClr val="FCD826"/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Inernet Explorer</a:t>
            </a:r>
            <a:endParaRPr lang="en-A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9089" y="5868307"/>
            <a:ext cx="1958024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Mozila Firefox</a:t>
            </a:r>
            <a:endParaRPr lang="en-A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0779" y="5859203"/>
            <a:ext cx="145742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Sa</a:t>
            </a:r>
            <a:r>
              <a:rPr lang="en-US" sz="2400" b="1" dirty="0" smtClean="0">
                <a:solidFill>
                  <a:srgbClr val="C00000"/>
                </a:solidFill>
              </a:rPr>
              <a:t>fari</a:t>
            </a:r>
            <a:endParaRPr lang="en-AU" sz="16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2016" y="5915387"/>
            <a:ext cx="22561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Goo</a:t>
            </a:r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gle</a:t>
            </a:r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Chrome</a:t>
            </a:r>
            <a:endParaRPr lang="en-AU" b="1" cap="none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819" y="2926391"/>
            <a:ext cx="9970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এখন আমি তোমাদেরকে পৃথিবীর সবচেয়ে জনপ্রিয়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ওয়েব 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 এর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লোগো চিত্র দেখাব-</a:t>
            </a:r>
            <a:endParaRPr lang="en-A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7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4" grpId="0" animBg="1"/>
      <p:bldP spid="15" grpId="0" animBg="1"/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2281" y="747369"/>
            <a:ext cx="6427470" cy="8662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0" dirty="0" smtClean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একক কাজ-</a:t>
            </a:r>
            <a:endParaRPr lang="en-US" sz="6600" b="1" spc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296" y="4099461"/>
            <a:ext cx="102503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A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 </a:t>
            </a:r>
            <a:r>
              <a:rPr lang="en-A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ওয়েব ব্রাউজার কি </a:t>
            </a:r>
            <a:r>
              <a:rPr lang="bn-BD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যে কোন  একটি </a:t>
            </a:r>
            <a:r>
              <a:rPr lang="en-A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ওয়েব ব্রাউজার এর নাম বলো</a:t>
            </a:r>
            <a:r>
              <a:rPr lang="en-A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256" y="1998347"/>
            <a:ext cx="4406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4000" b="1" kern="2400" cap="all" spc="0" dirty="0" smtClean="0">
                <a:ln/>
                <a:solidFill>
                  <a:schemeClr val="accent1"/>
                </a:solidFill>
                <a:effectLst>
                  <a:outerShdw blurRad="19685" algn="tl" rotWithShape="0">
                    <a:schemeClr val="accent1">
                      <a:satMod val="130000"/>
                      <a:alpha val="44000"/>
                    </a:schemeClr>
                  </a:outerShdw>
                  <a:reflection blurRad="10000" stA="66000" endPos="3000" dist="5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 </a:t>
            </a:r>
            <a:r>
              <a:rPr lang="en-AU" sz="4000" b="1" kern="2400" cap="all" spc="0" dirty="0" smtClean="0">
                <a:ln/>
                <a:solidFill>
                  <a:schemeClr val="accent1"/>
                </a:solidFill>
                <a:effectLst>
                  <a:outerShdw blurRad="19685" algn="tl" rotWithShape="0">
                    <a:schemeClr val="accent1">
                      <a:satMod val="130000"/>
                      <a:alpha val="44000"/>
                    </a:schemeClr>
                  </a:outerShdw>
                  <a:reflection blurRad="10000" stA="66000" endPos="3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AU" sz="4000" b="1" kern="2400" cap="all" spc="0" dirty="0">
                <a:ln/>
                <a:solidFill>
                  <a:schemeClr val="accent1"/>
                </a:solidFill>
                <a:effectLst>
                  <a:outerShdw blurRad="19685" algn="tl" rotWithShape="0">
                    <a:schemeClr val="accent1">
                      <a:satMod val="130000"/>
                      <a:alpha val="44000"/>
                    </a:schemeClr>
                  </a:outerShdw>
                  <a:reflection blurRad="10000" stA="66000" endPos="3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 কাকে </a:t>
            </a:r>
            <a:r>
              <a:rPr lang="en-AU" sz="4000" b="1" kern="2400" cap="all" spc="0" dirty="0" smtClean="0">
                <a:ln/>
                <a:solidFill>
                  <a:schemeClr val="accent1"/>
                </a:solidFill>
                <a:effectLst>
                  <a:outerShdw blurRad="19685" algn="tl" rotWithShape="0">
                    <a:schemeClr val="accent1">
                      <a:satMod val="130000"/>
                      <a:alpha val="44000"/>
                    </a:schemeClr>
                  </a:outerShdw>
                  <a:reflection blurRad="10000" stA="66000" endPos="3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4000" b="1" kern="2400" cap="all" spc="0" dirty="0" smtClean="0">
                <a:ln/>
                <a:solidFill>
                  <a:schemeClr val="accent1"/>
                </a:solidFill>
                <a:effectLst>
                  <a:outerShdw blurRad="19685" algn="tl" rotWithShape="0">
                    <a:schemeClr val="accent1">
                      <a:satMod val="130000"/>
                      <a:alpha val="44000"/>
                    </a:schemeClr>
                  </a:outerShdw>
                  <a:reflection blurRad="10000" stA="66000" endPos="3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AU" sz="4000" b="1" kern="2400" cap="all" spc="0" dirty="0">
              <a:ln/>
              <a:solidFill>
                <a:schemeClr val="accent1"/>
              </a:solidFill>
              <a:effectLst>
                <a:outerShdw blurRad="19685" algn="tl" rotWithShape="0">
                  <a:schemeClr val="accent1">
                    <a:satMod val="130000"/>
                    <a:alpha val="44000"/>
                  </a:schemeClr>
                </a:outerShdw>
                <a:reflection blurRad="10000" stA="66000" endPos="3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618" y="3062871"/>
            <a:ext cx="10750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 </a:t>
            </a:r>
            <a:r>
              <a:rPr lang="en-A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AU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 কাকে বলে </a:t>
            </a:r>
            <a:r>
              <a:rPr lang="bn-BD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যে কোন  একটি </a:t>
            </a:r>
            <a:r>
              <a:rPr lang="en-AU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ওয়েবসাইট এর ঠিকানা বলো।</a:t>
            </a:r>
            <a:endParaRPr lang="en-A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9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44457" y="363587"/>
            <a:ext cx="5628423" cy="5964063"/>
            <a:chOff x="5344457" y="363587"/>
            <a:chExt cx="5628423" cy="59640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25775">
              <a:off x="5344457" y="363587"/>
              <a:ext cx="5628423" cy="5964063"/>
            </a:xfrm>
            <a:prstGeom prst="rect">
              <a:avLst/>
            </a:prstGeom>
          </p:spPr>
        </p:pic>
        <p:pic>
          <p:nvPicPr>
            <p:cNvPr id="2" name="Picture 1" descr="C:\Users\NATP-126\AppData\Local\Microsoft\Windows\Temporary Internet Files\Content.IE5\1RUE35BB\MC900436274[1]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622" y="3547897"/>
              <a:ext cx="1965279" cy="19701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angle 4"/>
          <p:cNvSpPr/>
          <p:nvPr/>
        </p:nvSpPr>
        <p:spPr>
          <a:xfrm>
            <a:off x="810973" y="2003617"/>
            <a:ext cx="4355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হওয়ায়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A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879131"/>
            <a:ext cx="6427470" cy="10342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spc="0" dirty="0" smtClean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কাজ-</a:t>
            </a:r>
            <a:endParaRPr lang="en-US" sz="6000" b="1" spc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7444" y="2284935"/>
            <a:ext cx="8178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A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en-AU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ব্যবহার লিখ।</a:t>
            </a:r>
            <a:endParaRPr lang="en-A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9127" y="3392695"/>
            <a:ext cx="8520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ওয়েবসাইটের </a:t>
            </a:r>
            <a:r>
              <a:rPr lang="en-A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en-A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en-A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AU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0194" y="4555047"/>
            <a:ext cx="102515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A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৪</a:t>
            </a:r>
            <a:r>
              <a:rPr lang="en-A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 জনপ্রিয়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ওয়েবব্রাউজারের নাম</a:t>
            </a:r>
            <a:r>
              <a:rPr lang="en-A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A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AU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6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63741" y="448983"/>
            <a:ext cx="4109011" cy="13720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spc="0" dirty="0" smtClean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দলীয় কাজ-</a:t>
            </a:r>
            <a:endParaRPr lang="en-US" sz="8000" b="1" spc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8888" y="3471458"/>
            <a:ext cx="93437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en-A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জালের সাথে তুলনা করা যায় কেন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8194" y="2138846"/>
            <a:ext cx="9752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 একটি আদর্শ ওয়েবসাইটের ৫টি বৈশিষ্ট্য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25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50" y="820558"/>
            <a:ext cx="3493828" cy="912717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AU" sz="8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512" y="3924089"/>
            <a:ext cx="106403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27063" indent="-627063"/>
            <a:r>
              <a:rPr lang="en-A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 যে কোন একটি শিক্ষাসংশ্লিষ্ট ওয়েবসাইটের ঠিকানা বলো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1236" y="2210637"/>
            <a:ext cx="97745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27063" indent="-627063"/>
            <a:r>
              <a:rPr lang="en-A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  <a:sym typeface="Wingdings"/>
              </a:rPr>
              <a:t> ওয়েব ব্রাউজার ব্যবহার করে কিভাবে আমরা বিভিন্ন ওয়েবসাইটে</a:t>
            </a:r>
          </a:p>
          <a:p>
            <a:pPr marL="627063" indent="-627063"/>
            <a:r>
              <a:rPr lang="en-A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  <a:sym typeface="Wingdings"/>
              </a:rPr>
              <a:t>	প্রবেশ করবো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A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9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4159" y="832518"/>
            <a:ext cx="4460862" cy="11944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spc="0" dirty="0" smtClean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কাজ-</a:t>
            </a:r>
            <a:endParaRPr lang="en-US" sz="8000" b="1" spc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193" y="2789933"/>
            <a:ext cx="9443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মানুষের দৈনন্দিন জীবনে ইন্টারনেট ব্যবহারের একটি তালিকা তৈরী কর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? </a:t>
            </a:r>
            <a:endParaRPr lang="en-A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2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1" y="20126"/>
            <a:ext cx="12158830" cy="683787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0998" y="2525777"/>
            <a:ext cx="4682390" cy="3884903"/>
          </a:xfrm>
        </p:spPr>
      </p:pic>
      <p:sp>
        <p:nvSpPr>
          <p:cNvPr id="3" name="Rectangle 2"/>
          <p:cNvSpPr/>
          <p:nvPr/>
        </p:nvSpPr>
        <p:spPr>
          <a:xfrm>
            <a:off x="2866030" y="600501"/>
            <a:ext cx="427174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AU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412" y="810740"/>
            <a:ext cx="10467833" cy="55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26106" y="175734"/>
            <a:ext cx="1874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800" b="1" dirty="0">
                <a:latin typeface="Times New Roman" pitchFamily="18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0" name="Picture 2" descr="C:\Users\Doel-1612i3\Desktop\Mahmud Sir\Photo0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678" y="167011"/>
            <a:ext cx="4576549" cy="421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1153" y="1255479"/>
            <a:ext cx="6682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800" kern="0" dirty="0">
                <a:latin typeface="NikoshBAN" pitchFamily="2" charset="0"/>
                <a:cs typeface="NikoshBAN" pitchFamily="2" charset="0"/>
              </a:rPr>
              <a:t>মাহমুদুল হক</a:t>
            </a:r>
            <a:r>
              <a:rPr lang="en-US" sz="4800" kern="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kern="0" dirty="0">
                <a:latin typeface="NikoshBAN" pitchFamily="2" charset="0"/>
                <a:cs typeface="NikoshBAN" pitchFamily="2" charset="0"/>
              </a:rPr>
              <a:t>মাহমুদ)</a:t>
            </a:r>
          </a:p>
          <a:p>
            <a:pPr>
              <a:defRPr/>
            </a:pPr>
            <a:r>
              <a:rPr lang="bn-BD" sz="3200" kern="0" dirty="0">
                <a:latin typeface="NikoshBAN" pitchFamily="2" charset="0"/>
                <a:cs typeface="NikoshBAN" pitchFamily="2" charset="0"/>
              </a:rPr>
              <a:t>সহকারী শিক্ষক(ব্যবসায় শিক্ষা)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টি এন্ড টি উচ্চ বিদ্যালয়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আগ্রাবাদ, চট্টগ্রাম।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kern="0" dirty="0">
                <a:latin typeface="NikoshBAN" pitchFamily="2" charset="0"/>
                <a:cs typeface="NikoshBAN" pitchFamily="2" charset="0"/>
              </a:rPr>
              <a:t>আইডি নং – ০৪</a:t>
            </a:r>
          </a:p>
          <a:p>
            <a:pPr>
              <a:defRPr/>
            </a:pPr>
            <a:r>
              <a:rPr lang="bn-BD" sz="3200" kern="0" dirty="0">
                <a:latin typeface="NikoshBAN" pitchFamily="2" charset="0"/>
                <a:cs typeface="NikoshBAN" pitchFamily="2" charset="0"/>
              </a:rPr>
              <a:t>মোবাইল নং-০১৮১৪ ৯৪০ ২৬৩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kern="0" dirty="0">
                <a:latin typeface="NikoshBAN" pitchFamily="2" charset="0"/>
                <a:cs typeface="NikoshBAN" pitchFamily="2" charset="0"/>
              </a:rPr>
              <a:t>ইমেইল- 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mahmudc0x</a:t>
            </a:r>
            <a:r>
              <a:rPr lang="en-US" sz="3200" kern="0" dirty="0">
                <a:cs typeface="NikoshBAN" pitchFamily="2" charset="0"/>
              </a:rPr>
              <a:t>11@gmail.com</a:t>
            </a:r>
            <a:endParaRPr lang="bn-BD" sz="32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4387" y="5562418"/>
            <a:ext cx="6472658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ব্যাচ নং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ভেন্যুঃ টিটিসি, চট্টগ্রাম।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 flipV="1">
            <a:off x="3276600" y="5228373"/>
            <a:ext cx="6096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861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683" y="3273777"/>
            <a:ext cx="112902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>
                <a:solidFill>
                  <a:srgbClr val="CC00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8800" b="1" dirty="0">
                <a:solidFill>
                  <a:srgbClr val="CC00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8800" b="1" dirty="0">
              <a:solidFill>
                <a:srgbClr val="CC009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0278" y="994812"/>
            <a:ext cx="2541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সপ্তম শ্রেনি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7398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9291" y="309118"/>
            <a:ext cx="45288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 </a:t>
            </a:r>
            <a:r>
              <a:rPr lang="bn-BD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478" y="4073244"/>
            <a:ext cx="5575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কি দেখতে পাচ্ছো 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096" y="4747244"/>
            <a:ext cx="1106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তিনটি নিয়ে একটু ভাবো,  কি বোঝানো হয়েছে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590" y="5449237"/>
            <a:ext cx="1103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পাঠের শিরোনাম কি হতে পারে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058" y="1296527"/>
            <a:ext cx="4007831" cy="253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28" y="1413247"/>
            <a:ext cx="3931324" cy="2422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343" y="1413247"/>
            <a:ext cx="3233679" cy="242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698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92" y="656782"/>
            <a:ext cx="633711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উত্তর সঠিক হয়েছে !</a:t>
            </a:r>
            <a:endParaRPr lang="en-AU" sz="66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053" y="1719618"/>
            <a:ext cx="7983940" cy="4476466"/>
          </a:xfrm>
          <a:prstGeom prst="rect">
            <a:avLst/>
          </a:prstGeom>
        </p:spPr>
      </p:pic>
      <p:pic>
        <p:nvPicPr>
          <p:cNvPr id="4" name="Picture 3" descr="C:\Users\NATP-126\AppData\Local\Microsoft\Windows\Temporary Internet Files\Content.IE5\E8MPANEG\MM900041090[1]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543" y="2197286"/>
            <a:ext cx="4503762" cy="3548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64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3682" y="3844796"/>
            <a:ext cx="9435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ন্টারনেট </a:t>
            </a:r>
            <a:r>
              <a:rPr lang="bn-BD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906" y="1237113"/>
            <a:ext cx="11295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শিরোনাম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0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12865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3812" y="1207612"/>
            <a:ext cx="2621213" cy="7624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বক্তৃতা-</a:t>
            </a:r>
            <a:endParaRPr lang="en-US" sz="3200" b="1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228" y="480641"/>
            <a:ext cx="3252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6600">
                  <a:solidFill>
                    <a:srgbClr val="003865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উপস্থাপন-</a:t>
            </a:r>
            <a:endParaRPr lang="en-US" sz="5400" b="1" cap="none" spc="0" dirty="0">
              <a:ln w="6600">
                <a:solidFill>
                  <a:srgbClr val="003865"/>
                </a:solidFill>
                <a:prstDash val="solid"/>
              </a:ln>
              <a:solidFill>
                <a:srgbClr val="CC00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14" y="1955201"/>
            <a:ext cx="7811873" cy="4486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3624" y="1542191"/>
            <a:ext cx="31389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ছবিটা মনোযোগ সহকারে পর্যবেক্ষণ কর।</a:t>
            </a:r>
            <a:endParaRPr lang="en-AU" sz="60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534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624"/>
            <a:ext cx="12232944" cy="6870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39" y="506654"/>
            <a:ext cx="6209760" cy="1143000"/>
          </a:xfrm>
        </p:spPr>
        <p:txBody>
          <a:bodyPr>
            <a:normAutofit fontScale="90000"/>
          </a:bodyPr>
          <a:lstStyle/>
          <a:p>
            <a:r>
              <a:rPr lang="en-AU" sz="7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 কাকে বলে?</a:t>
            </a:r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2" y="2637451"/>
            <a:ext cx="10504227" cy="284895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লক্ষ</a:t>
            </a:r>
            <a:r>
              <a:rPr lang="en-AU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 একটির সঙ্গে আরেকটি জুড়ে 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দেয়ার ফলে পৃথিবীব্যাপী </a:t>
            </a:r>
            <a:r>
              <a:rPr lang="en-AU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কম্পিউটারগুলোর মধ্যে জালের মতো  বিস্তৃত 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AU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নেটওয়ার্ক 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তৈরী </a:t>
            </a:r>
            <a:r>
              <a:rPr lang="en-AU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 তাকে ইন্টারনেট</a:t>
            </a:r>
            <a:r>
              <a:rPr lang="en-AU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AU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বলে। এটি </a:t>
            </a:r>
            <a:r>
              <a:rPr lang="en-AU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en-AU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পৃথিবীব্যাপী সব ধরনের</a:t>
            </a:r>
            <a:r>
              <a:rPr lang="en-AU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তথ্য আদান-প্রদান </a:t>
            </a:r>
            <a:r>
              <a:rPr lang="en-AU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 যায়।</a:t>
            </a:r>
            <a:endParaRPr lang="en-AU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606" y="1670798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A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4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344</Words>
  <Application>Microsoft Office PowerPoint</Application>
  <PresentationFormat>Custom</PresentationFormat>
  <Paragraphs>68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উত্তর সঠিক হয়েছে !</vt:lpstr>
      <vt:lpstr>Slide 7</vt:lpstr>
      <vt:lpstr>Slide 8</vt:lpstr>
      <vt:lpstr>ইন্টারনেট কাকে বলে? 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মূল্যায়ন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আচরনিক উদ্দেশ্য</dc:title>
  <dc:creator>DOEL</dc:creator>
  <cp:lastModifiedBy>t</cp:lastModifiedBy>
  <cp:revision>266</cp:revision>
  <dcterms:created xsi:type="dcterms:W3CDTF">2013-10-01T03:29:51Z</dcterms:created>
  <dcterms:modified xsi:type="dcterms:W3CDTF">2015-09-10T02:26:02Z</dcterms:modified>
</cp:coreProperties>
</file>