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1" r:id="rId6"/>
    <p:sldId id="269" r:id="rId7"/>
    <p:sldId id="274" r:id="rId8"/>
    <p:sldId id="270" r:id="rId9"/>
    <p:sldId id="272" r:id="rId10"/>
    <p:sldId id="262" r:id="rId11"/>
    <p:sldId id="273" r:id="rId12"/>
    <p:sldId id="271" r:id="rId13"/>
    <p:sldId id="263" r:id="rId14"/>
    <p:sldId id="260" r:id="rId15"/>
    <p:sldId id="264" r:id="rId16"/>
    <p:sldId id="265" r:id="rId17"/>
    <p:sldId id="266" r:id="rId18"/>
    <p:sldId id="267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79" autoAdjust="0"/>
    <p:restoredTop sz="94615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609154"/>
            <a:ext cx="5334000" cy="426095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5181600"/>
            <a:ext cx="678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FF0000"/>
                </a:solidFill>
              </a:rPr>
              <a:t> </a:t>
            </a:r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5638800"/>
            <a:ext cx="777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১৪৪ ধারা জারী হয়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r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8610600" cy="5185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alam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8600"/>
            <a:ext cx="5791200" cy="60807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LG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28600"/>
            <a:ext cx="6477000" cy="498230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5715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রাষ্ট্রভাষা বাংলা চাই মানতে হবে   মানতে হবে।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10000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রফিক, সালাম, জাব্বার,বরকত।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sa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990600"/>
            <a:ext cx="2438400" cy="2438400"/>
          </a:xfrm>
          <a:prstGeom prst="rect">
            <a:avLst/>
          </a:prstGeom>
        </p:spPr>
      </p:pic>
      <p:pic>
        <p:nvPicPr>
          <p:cNvPr id="4" name="Picture 3" descr="sala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219200"/>
            <a:ext cx="1895475" cy="2419350"/>
          </a:xfrm>
          <a:prstGeom prst="rect">
            <a:avLst/>
          </a:prstGeom>
        </p:spPr>
      </p:pic>
      <p:pic>
        <p:nvPicPr>
          <p:cNvPr id="5" name="Picture 4" descr="salam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0" y="381000"/>
            <a:ext cx="1876425" cy="2438400"/>
          </a:xfrm>
          <a:prstGeom prst="rect">
            <a:avLst/>
          </a:prstGeom>
        </p:spPr>
      </p:pic>
      <p:pic>
        <p:nvPicPr>
          <p:cNvPr id="7" name="Picture 6" descr="barka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5600" y="228600"/>
            <a:ext cx="21336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st sahi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04800"/>
            <a:ext cx="5334000" cy="49448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57912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প্রথম শহীদ মিনার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hid min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81000"/>
            <a:ext cx="8382000" cy="55073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85800"/>
            <a:ext cx="77724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কাজ.........   </a:t>
            </a:r>
          </a:p>
          <a:p>
            <a:pPr marL="914400" indent="-914400">
              <a:buAutoNum type="arabicParenR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উপরের ছবির প্রেক্ষিতে আলোচনা কর </a:t>
            </a:r>
          </a:p>
          <a:p>
            <a:pPr marL="914400" indent="-914400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২)   শহীদদের নাম গুলো কি কি?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838200"/>
            <a:ext cx="7543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মূল্যায়ন... </a:t>
            </a: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2057400"/>
            <a:ext cx="7315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১)পাকিস্তানের প্রধানমন্ত্রীর নাম কি ছিল? </a:t>
            </a:r>
          </a:p>
          <a:p>
            <a:pPr marL="914400" indent="-914400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২) কত তারিখে ভাষা আন্দোলন হয়?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বাড়ীর কাজ.........।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ভাষা আন্দোলনের তাৎপর্য লিখ।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jh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29" y="0"/>
            <a:ext cx="8708571" cy="487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62200" y="3352800"/>
            <a:ext cx="5715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সমাপ্ত 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62400" y="2895601"/>
            <a:ext cx="4876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বাংলাদেশ ও বিশ্বপরিচয়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শ্রেণিঃ সপ্তম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অধ্যায়ঃ ০২ ,পৃষ্ঠা নং-০৮ 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       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335280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40386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981200"/>
            <a:ext cx="3429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মতিউর রহমান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হাজি ইব্রাহিম আলমচান মডেল স্কুল এন্ড কলেজ  কলেজ,বন্দর,নারায়নগঞ্জ 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4495800"/>
            <a:ext cx="34596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তারিখঃ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0/08/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২০১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5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ইং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5288340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ছবিটি কিসের প্রতীক?</a:t>
            </a:r>
          </a:p>
          <a:p>
            <a:pPr marL="514350" indent="-514350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২) বর্ণগুলো কোন ভাষার? 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sahid min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7086600" cy="4800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7543800" y="381000"/>
            <a:ext cx="1524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</a:t>
            </a:r>
            <a:endParaRPr lang="en-US" sz="16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47746" y="1624996"/>
            <a:ext cx="526106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bn-BD" sz="9600" dirty="0" smtClean="0">
              <a:solidFill>
                <a:prstClr val="black"/>
              </a:solidFill>
            </a:endParaRPr>
          </a:p>
          <a:p>
            <a:pPr lvl="0"/>
            <a:r>
              <a:rPr lang="bn-BD" sz="9600" dirty="0" smtClean="0">
                <a:solidFill>
                  <a:prstClr val="black"/>
                </a:solidFill>
              </a:rPr>
              <a:t> </a:t>
            </a:r>
            <a:endParaRPr lang="en-US" sz="96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2800" y="2133600"/>
            <a:ext cx="2133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13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 </a:t>
            </a:r>
            <a:endParaRPr lang="en-US" sz="13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3505200"/>
            <a:ext cx="220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 </a:t>
            </a:r>
            <a:endParaRPr lang="en-US" sz="16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G3.jpg"/>
          <p:cNvPicPr>
            <a:picLocks noChangeAspect="1"/>
          </p:cNvPicPr>
          <p:nvPr/>
        </p:nvPicPr>
        <p:blipFill>
          <a:blip r:embed="rId2">
            <a:lum bright="62000" contrast="10000"/>
          </a:blip>
          <a:srcRect l="14545" t="8182" r="7272" b="15454"/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8600" y="685800"/>
            <a:ext cx="8382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b="1" dirty="0" smtClean="0">
                <a:latin typeface="NikoshBAN" pitchFamily="2" charset="0"/>
                <a:cs typeface="NikoshBAN" pitchFamily="2" charset="0"/>
              </a:rPr>
              <a:t>ভাষা আন্দোলন </a:t>
            </a:r>
            <a:endParaRPr lang="en-US" sz="13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096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শিক্ষার্থীরা........................</a:t>
            </a:r>
          </a:p>
          <a:p>
            <a:pPr marL="742950" indent="-742950">
              <a:buAutoNum type="arabicParenR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ভাষা আন্দোলন কেন হয়েছে তা বলতে পারবে। </a:t>
            </a:r>
          </a:p>
          <a:p>
            <a:pPr marL="742950" indent="-742950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২) ভাষা আন্দোলনের তারিখ লিখতে পারবে।</a:t>
            </a:r>
          </a:p>
          <a:p>
            <a:pPr marL="742950" indent="-742950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৩) ভাষা শহীদদের নাম বলতে পারবে।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jinnah pa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81000"/>
            <a:ext cx="5486399" cy="418417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4800" y="5105400"/>
            <a:ext cx="838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1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৯৪৮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সালে তৎকালীন পাকিস্তানের প্রধানমন্ত্রী মোহাম্মদ আলী জিন্নাহ ঘোষণা দেন, ঊর্দুই হবে পাকিস্তানের একমাত্র ভাষা।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arjon ha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304800"/>
            <a:ext cx="6477001" cy="274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 descr="karjon hall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200400"/>
            <a:ext cx="6476999" cy="33318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7391400" y="685800"/>
            <a:ext cx="8382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কার্জন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হল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jinnah pak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0999"/>
            <a:ext cx="3276600" cy="42963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486401" y="1219201"/>
            <a:ext cx="228599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১৯৫২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সালে  একই  ঘোষণা আসে.........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oad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7200"/>
            <a:ext cx="7324627" cy="548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Words>169</Words>
  <Application>Microsoft Office PowerPoint</Application>
  <PresentationFormat>On-screen Show (4:3)</PresentationFormat>
  <Paragraphs>43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Rana</dc:creator>
  <cp:lastModifiedBy>hiacmsc</cp:lastModifiedBy>
  <cp:revision>87</cp:revision>
  <dcterms:created xsi:type="dcterms:W3CDTF">2006-08-16T00:00:00Z</dcterms:created>
  <dcterms:modified xsi:type="dcterms:W3CDTF">2015-08-20T06:22:38Z</dcterms:modified>
</cp:coreProperties>
</file>