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256" r:id="rId2"/>
    <p:sldId id="257" r:id="rId3"/>
    <p:sldId id="258" r:id="rId4"/>
    <p:sldId id="282" r:id="rId5"/>
    <p:sldId id="259" r:id="rId6"/>
    <p:sldId id="281" r:id="rId7"/>
    <p:sldId id="261" r:id="rId8"/>
    <p:sldId id="260" r:id="rId9"/>
    <p:sldId id="262" r:id="rId10"/>
    <p:sldId id="263" r:id="rId11"/>
    <p:sldId id="284" r:id="rId12"/>
    <p:sldId id="283" r:id="rId13"/>
    <p:sldId id="275" r:id="rId14"/>
    <p:sldId id="265" r:id="rId15"/>
    <p:sldId id="267" r:id="rId16"/>
    <p:sldId id="269" r:id="rId17"/>
    <p:sldId id="276" r:id="rId18"/>
    <p:sldId id="278" r:id="rId19"/>
    <p:sldId id="266" r:id="rId20"/>
    <p:sldId id="277" r:id="rId21"/>
    <p:sldId id="279" r:id="rId22"/>
    <p:sldId id="270" r:id="rId23"/>
    <p:sldId id="280" r:id="rId24"/>
    <p:sldId id="271" r:id="rId25"/>
    <p:sldId id="272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8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48899-3F54-4752-895D-FBF778965BC5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208A1-F064-4726-B479-2E2045D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6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208A1-F064-4726-B479-2E2045D43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ksudasm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457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64464" cy="628596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426492"/>
            <a:ext cx="3751146" cy="2608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8428"/>
            <a:ext cx="3751146" cy="2615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70969" y="3335214"/>
            <a:ext cx="182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রাইজয়েড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137" y="3366681"/>
            <a:ext cx="305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পাতা বাহার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 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3807255"/>
            <a:ext cx="2457450" cy="2809875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9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4" y="1578589"/>
            <a:ext cx="3714557" cy="323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578589"/>
            <a:ext cx="3749419" cy="323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59302" y="519382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25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bn-IN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32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791691" y="838200"/>
            <a:ext cx="3560618" cy="990600"/>
          </a:xfrm>
          <a:prstGeom prst="flowChartPunchedTap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276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অপুষ্পক উদ্ভিদ কাকে বলে?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9" y="4585648"/>
            <a:ext cx="459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সপুষ্পক উদ্ভিদ কাকে বলে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43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950761" y="381000"/>
            <a:ext cx="3276600" cy="1066800"/>
          </a:xfrm>
          <a:prstGeom prst="wedgeEllipseCallou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মিলিয়ে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দেখি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59" y="2133600"/>
            <a:ext cx="8744804" cy="206210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যে উদ্ভিদের ফুল ও ফল হয় না।স্পোর বা রেনু সৃষ্টির মাধ্যমে প্রজনন সম্পন করে।এদের অপুষ্পক উদ্ভিদ বলে।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কান্ড, পাতায় বিভক্ত করা গেলেও, উদ্ভিদের ন্যায় মূল নেই।মূলের পরিবর্তে রাইজয়েড রয়েছে।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659" y="4800600"/>
            <a:ext cx="8744803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যে উদ্ভিদের ফুল ও ফল হয় । এবং দেহকে মূল , কান্ড ও পাতায় বিভক্ত করা যায় , এদের সপুষ্পক উদ্ভিদ বলে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49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3218"/>
            <a:ext cx="3637026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72" y="1503218"/>
            <a:ext cx="3607456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518159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ফুল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516987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ফল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9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24025"/>
            <a:ext cx="3762375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24025"/>
            <a:ext cx="3762375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6387" y="526519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487" y="526519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 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53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97256"/>
            <a:ext cx="6858000" cy="4273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549457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53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552700" y="304800"/>
            <a:ext cx="4038600" cy="1395046"/>
          </a:xfrm>
          <a:prstGeom prst="wedgeEllipseCallou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সপুষ্পক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উদ্ভিদ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8534400" cy="45858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যে উদ্ভিদের ফুল ও ফল হয় তাকে সপুষ্পক উদ্ভিদ বলে।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দেহ মূল,কান্ড ও পাতায় বিভক্ত।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এদের ফুল ও ফল নয়।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এরা কাঠ প্রদান করা উদ্ভিদ।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এদের দেহে উন্নত ধরনের পরিবহন কলা উপস্থিত।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আম,শাপলা,জবা ইত্যাদি।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34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1536174"/>
            <a:ext cx="7239000" cy="4154984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সপুষ্পক উদ্ভিদ দুই ধরনের।যথাঃ</a:t>
            </a:r>
          </a:p>
          <a:p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নগ্নবীজি উদ্ভিদ </a:t>
            </a:r>
          </a:p>
          <a:p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আবৃতবীজি উদ্ভিদ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36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18" y="631543"/>
            <a:ext cx="6975763" cy="4756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5715000"/>
            <a:ext cx="4648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নগ্নবীজীউদ্ভিদ ও উদ্ভিদের বীজ। 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13855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1333500" y="2917543"/>
            <a:ext cx="381000" cy="923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70211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/>
              <a:t> </a:t>
            </a:r>
            <a:endParaRPr lang="en-US" sz="28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25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3886200" cy="1143000"/>
          </a:xfr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10000" cy="426719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মাকসুদা আক্তার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লাইব্রেরীয়ান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পুটিজুরী এস সি উচ্চ বিদ্যালয়।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বাহুবল,হবিগঞ্জ</a:t>
            </a:r>
          </a:p>
          <a:p>
            <a:pPr marL="0" indent="0"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  <a:hlinkClick r:id="rId2"/>
              </a:rPr>
              <a:t>maksudasm@gmail.com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01735602428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3962400" cy="42672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bn-IN" dirty="0"/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শ্রেণীঃ ৬ষ্ঠ   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marL="0" indent="0"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৯০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2"/>
          <a:stretch/>
        </p:blipFill>
        <p:spPr>
          <a:xfrm>
            <a:off x="2895600" y="1968690"/>
            <a:ext cx="1219200" cy="119002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968690"/>
            <a:ext cx="1219200" cy="12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7201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3970"/>
            <a:ext cx="6248400" cy="3829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181600"/>
            <a:ext cx="5029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ফল দিয়ে  ডাকা 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76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447800"/>
            <a:ext cx="4337277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1828800" y="1713131"/>
            <a:ext cx="4114800" cy="2173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3600" y="381000"/>
            <a:ext cx="2971800" cy="2209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আবৃতবীজি উদ্ভিদের ফুলে গর্ভাশয় থাকে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69758" y="3200400"/>
            <a:ext cx="2971800" cy="22860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37338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গর্ভাশয়  ফলে পরিনত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 flipV="1">
            <a:off x="1828800" y="3886200"/>
            <a:ext cx="4140958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4650" y="741864"/>
            <a:ext cx="33147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218597"/>
            <a:ext cx="8839200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উদ্ভিদ এবং অপুষ্পক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উদ্ভিদের  পাঁচটি  পার্থক্য লিখ।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92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57200"/>
            <a:ext cx="4267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বিটপ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44782"/>
            <a:ext cx="4114799" cy="3568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5771866"/>
            <a:ext cx="876300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উদ্ভিদের যে অংশ মাটির উপর থাকে ,তাকে একত্রে বিটপ বলে।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Bracket 1"/>
          <p:cNvSpPr/>
          <p:nvPr/>
        </p:nvSpPr>
        <p:spPr>
          <a:xfrm>
            <a:off x="5867400" y="1752600"/>
            <a:ext cx="1066800" cy="21336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2800" y="2362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বিটপ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1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0" y="457200"/>
            <a:ext cx="2514600" cy="838200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634087"/>
            <a:ext cx="8610600" cy="489364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সাইকাসের পাতা কোন গাছের পাতার মতো?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ক)নারকেল খ)আম গ)পেয়ারা ঘ)পাইন।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অপুষ্পকউদ্ভিদের মধ্যে কোনটি সবচেয়ে উন্নত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ক)মস খ)আদি গ)সমাঙ্গ ঘ)ফার্ন।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অপুষ্পক উদ্ভিদ কী সৃষ্টির মাধ্যমে প্রজনন সম্পন্ন করে?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ক)স্কোর খ) স্পোর গ)প্লাস্টিড ঘ) স্ট্রার্চ।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আমাদের চারপাশে অধিকাংশ সবুজ উদ্ভিদই কী ধরনের উদ্ভিদ?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 অপুষ্পক নগ্নবীজী খ)অপুষ্পক আবৃতবীজী গ)সপুষ্পক নগ্নবীজী ঘ) সপুষ্পক আবৃতবিজী।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কোন উদ্ভিদের ফুলে গর্ভাশয় থাকে?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ক)নগ্নবীজী খ)আবৃতবীজী গ)পরভোজী ঘ)সমাঙ্গদেহী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8338" y="2133600"/>
            <a:ext cx="228600" cy="2803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72101" y="3057099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14166" y="3843889"/>
            <a:ext cx="330958" cy="2370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20318" y="4731224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81150" y="6057900"/>
            <a:ext cx="32385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77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685800"/>
            <a:ext cx="3276600" cy="924475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3105834"/>
            <a:ext cx="8458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নগ্নবীজী এবং আবৃতবীজি উদ্ভিদের পাঁচটি বৈশিষ্ট্য লিখ।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85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343399" cy="924475"/>
          </a:xfr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447800"/>
            <a:ext cx="5257800" cy="50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0" y="498506"/>
            <a:ext cx="4029202" cy="279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3" y="3603902"/>
            <a:ext cx="4000769" cy="280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8" y="498506"/>
            <a:ext cx="3959368" cy="279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29" y="3579216"/>
            <a:ext cx="4029202" cy="285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9108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32" y="4267200"/>
            <a:ext cx="5580967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ছবি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64" y="808991"/>
            <a:ext cx="4351038" cy="2953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3" y="808991"/>
            <a:ext cx="4318720" cy="2949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" y="5486400"/>
            <a:ext cx="8537102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বিভিন্ন ধরনের  উদ্ভিদ ,যাদের ফুল ও ফল আছে । আবার কিছু উদ্ভিদের ফুল ,ফল কিছুই নেই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46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362200"/>
            <a:ext cx="4191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19050" y="33337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8637" y="1103921"/>
            <a:ext cx="2564825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6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1503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29381"/>
            <a:ext cx="4000500" cy="299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29381"/>
            <a:ext cx="4000500" cy="299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394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543300" cy="4000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429000" cy="4000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066800" y="5562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ফার্ন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7908" y="5562600"/>
            <a:ext cx="22582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 ban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 ban"/>
              </a:rPr>
              <a:t> 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11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667000" y="304800"/>
            <a:ext cx="3657600" cy="1600200"/>
          </a:xfrm>
          <a:prstGeom prst="flowChartPunchedTap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75095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66700" y="2438400"/>
            <a:ext cx="8610600" cy="3657600"/>
          </a:xfrm>
          <a:prstGeom prst="flowChartProcess">
            <a:avLst/>
          </a:prstGeom>
          <a:solidFill>
            <a:schemeClr val="bg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এবং অপুষ্পক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কাকে বলে বলতে পারবে</a:t>
            </a:r>
          </a:p>
          <a:p>
            <a:pPr marL="342900" indent="-342900">
              <a:buFont typeface="Wingdings" pitchFamily="2" charset="2"/>
              <a:buChar char="v"/>
            </a:pP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নগ্নবীজী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আ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বৃতবীজী উদ্ভিদের বৈশিষ্ট্য বর্ণনা করতে পারবে।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13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1" y="1391392"/>
            <a:ext cx="3984654" cy="2984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31" y="1391391"/>
            <a:ext cx="4050619" cy="2984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5028" y="4799491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পাথরকুচি</a:t>
            </a:r>
            <a:r>
              <a:rPr lang="bn-IN" dirty="0">
                <a:latin typeface="Nikosh ban"/>
              </a:rPr>
              <a:t> </a:t>
            </a:r>
            <a:endParaRPr lang="en-US" dirty="0"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70" y="4724400"/>
            <a:ext cx="255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 ban"/>
              </a:rPr>
              <a:t>গোল পাতা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 ban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4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876</TotalTime>
  <Words>422</Words>
  <Application>Microsoft Office PowerPoint</Application>
  <PresentationFormat>On-screen Show (4:3)</PresentationFormat>
  <Paragraphs>90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Courier New</vt:lpstr>
      <vt:lpstr>Nikosh ban</vt:lpstr>
      <vt:lpstr>NikoshBAN</vt:lpstr>
      <vt:lpstr>Trebuchet MS</vt:lpstr>
      <vt:lpstr>Verdana</vt:lpstr>
      <vt:lpstr>Vrinda</vt:lpstr>
      <vt:lpstr>Wingdings</vt:lpstr>
      <vt:lpstr>Wingdings 2</vt:lpstr>
      <vt:lpstr>Spring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বাড়ীর কাজ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484</cp:revision>
  <dcterms:created xsi:type="dcterms:W3CDTF">2006-08-16T00:00:00Z</dcterms:created>
  <dcterms:modified xsi:type="dcterms:W3CDTF">2016-12-16T13:57:16Z</dcterms:modified>
</cp:coreProperties>
</file>