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0" r:id="rId4"/>
    <p:sldId id="258" r:id="rId5"/>
    <p:sldId id="273" r:id="rId6"/>
    <p:sldId id="274" r:id="rId7"/>
    <p:sldId id="277" r:id="rId8"/>
    <p:sldId id="276" r:id="rId9"/>
    <p:sldId id="275" r:id="rId10"/>
    <p:sldId id="259" r:id="rId11"/>
    <p:sldId id="261" r:id="rId12"/>
    <p:sldId id="271" r:id="rId13"/>
    <p:sldId id="272" r:id="rId14"/>
    <p:sldId id="265" r:id="rId15"/>
    <p:sldId id="267" r:id="rId16"/>
    <p:sldId id="264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20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22E80-B4FE-4F54-BC8D-9AAC9DFA492E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7EA9C-2037-4328-89DB-F2111F4899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7EA9C-2037-4328-89DB-F2111F48994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12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4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wmf"/><Relationship Id="rId5" Type="http://schemas.openxmlformats.org/officeDocument/2006/relationships/image" Target="../media/image14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9.jpeg"/><Relationship Id="rId7" Type="http://schemas.openxmlformats.org/officeDocument/2006/relationships/image" Target="../media/image2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3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4.jpeg"/><Relationship Id="rId7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eg"/><Relationship Id="rId5" Type="http://schemas.openxmlformats.org/officeDocument/2006/relationships/image" Target="../media/image8.jpeg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8800" y="152400"/>
            <a:ext cx="5791200" cy="1524000"/>
          </a:xfr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  <a:prstDash val="lgDash"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bn-BD" sz="5400" dirty="0" smtClean="0">
                <a:latin typeface="Times New Roman" pitchFamily="18" charset="0"/>
                <a:cs typeface="Times New Roman" pitchFamily="18" charset="0"/>
              </a:rPr>
              <a:t>WELL COME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118339"/>
            <a:ext cx="609600" cy="405661"/>
          </a:xfrm>
          <a:prstGeom prst="rect">
            <a:avLst/>
          </a:prstGeom>
        </p:spPr>
      </p:pic>
      <p:pic>
        <p:nvPicPr>
          <p:cNvPr id="9" name="Picture 8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1118339"/>
            <a:ext cx="609600" cy="405661"/>
          </a:xfrm>
          <a:prstGeom prst="rect">
            <a:avLst/>
          </a:prstGeom>
        </p:spPr>
      </p:pic>
      <p:pic>
        <p:nvPicPr>
          <p:cNvPr id="6" name="Picture 5" descr="gdrt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52600" y="1981200"/>
            <a:ext cx="5962994" cy="44664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838200"/>
          </a:xfrm>
          <a:blipFill>
            <a:blip r:embed="rId2" cstate="print"/>
            <a:tile tx="0" ty="0" sx="100000" sy="100000" flip="none" algn="tl"/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n-BD" sz="4000" dirty="0" smtClean="0">
                <a:latin typeface="Times New Roman" pitchFamily="18" charset="0"/>
                <a:cs typeface="Times New Roman" pitchFamily="18" charset="0"/>
              </a:rPr>
              <a:t>Count and write the number  in words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6934200" y="2057400"/>
            <a:ext cx="1524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934200" y="2971800"/>
            <a:ext cx="1676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315200" y="14478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Six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2800" y="23622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Seven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239000" y="3352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Eight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15200" y="46482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Nine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5638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" name="Picture 38" descr="139865_1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43968" y="1447800"/>
            <a:ext cx="675832" cy="609600"/>
          </a:xfrm>
          <a:prstGeom prst="rect">
            <a:avLst/>
          </a:prstGeom>
        </p:spPr>
      </p:pic>
      <p:cxnSp>
        <p:nvCxnSpPr>
          <p:cNvPr id="50" name="Straight Connector 49"/>
          <p:cNvCxnSpPr/>
          <p:nvPr/>
        </p:nvCxnSpPr>
        <p:spPr>
          <a:xfrm>
            <a:off x="6934200" y="3962400"/>
            <a:ext cx="1676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934200" y="5257800"/>
            <a:ext cx="1676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086600" y="6248400"/>
            <a:ext cx="16764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 descr="139865_1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77168" y="1447800"/>
            <a:ext cx="675832" cy="609600"/>
          </a:xfrm>
          <a:prstGeom prst="rect">
            <a:avLst/>
          </a:prstGeom>
        </p:spPr>
      </p:pic>
      <p:pic>
        <p:nvPicPr>
          <p:cNvPr id="54" name="Picture 53" descr="139865_1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19768" y="1447800"/>
            <a:ext cx="675832" cy="609600"/>
          </a:xfrm>
          <a:prstGeom prst="rect">
            <a:avLst/>
          </a:prstGeom>
        </p:spPr>
      </p:pic>
      <p:pic>
        <p:nvPicPr>
          <p:cNvPr id="55" name="Picture 54" descr="139865_1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29168" y="1447800"/>
            <a:ext cx="675832" cy="609600"/>
          </a:xfrm>
          <a:prstGeom prst="rect">
            <a:avLst/>
          </a:prstGeom>
        </p:spPr>
      </p:pic>
      <p:pic>
        <p:nvPicPr>
          <p:cNvPr id="56" name="Picture 55" descr="139865_1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1447800"/>
            <a:ext cx="675832" cy="609600"/>
          </a:xfrm>
          <a:prstGeom prst="rect">
            <a:avLst/>
          </a:prstGeom>
        </p:spPr>
      </p:pic>
      <p:pic>
        <p:nvPicPr>
          <p:cNvPr id="57" name="Picture 56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" y="2286000"/>
            <a:ext cx="762000" cy="795867"/>
          </a:xfrm>
          <a:prstGeom prst="rect">
            <a:avLst/>
          </a:prstGeom>
        </p:spPr>
      </p:pic>
      <p:pic>
        <p:nvPicPr>
          <p:cNvPr id="58" name="Picture 57" descr="139865_1 -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0" y="1447800"/>
            <a:ext cx="675832" cy="609600"/>
          </a:xfrm>
          <a:prstGeom prst="rect">
            <a:avLst/>
          </a:prstGeom>
        </p:spPr>
      </p:pic>
      <p:pic>
        <p:nvPicPr>
          <p:cNvPr id="59" name="Picture 58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2286000"/>
            <a:ext cx="762000" cy="795867"/>
          </a:xfrm>
          <a:prstGeom prst="rect">
            <a:avLst/>
          </a:prstGeom>
        </p:spPr>
      </p:pic>
      <p:pic>
        <p:nvPicPr>
          <p:cNvPr id="60" name="Picture 59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05000" y="2286000"/>
            <a:ext cx="762000" cy="795867"/>
          </a:xfrm>
          <a:prstGeom prst="rect">
            <a:avLst/>
          </a:prstGeom>
        </p:spPr>
      </p:pic>
      <p:pic>
        <p:nvPicPr>
          <p:cNvPr id="61" name="Picture 60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5600" y="2286000"/>
            <a:ext cx="762000" cy="795867"/>
          </a:xfrm>
          <a:prstGeom prst="rect">
            <a:avLst/>
          </a:prstGeom>
        </p:spPr>
      </p:pic>
      <p:pic>
        <p:nvPicPr>
          <p:cNvPr id="62" name="Picture 61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24400" y="2286000"/>
            <a:ext cx="762000" cy="795867"/>
          </a:xfrm>
          <a:prstGeom prst="rect">
            <a:avLst/>
          </a:prstGeom>
        </p:spPr>
      </p:pic>
      <p:pic>
        <p:nvPicPr>
          <p:cNvPr id="63" name="Picture 62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00" y="2252133"/>
            <a:ext cx="762000" cy="795867"/>
          </a:xfrm>
          <a:prstGeom prst="rect">
            <a:avLst/>
          </a:prstGeom>
        </p:spPr>
      </p:pic>
      <p:pic>
        <p:nvPicPr>
          <p:cNvPr id="64" name="Picture 63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0" y="2286000"/>
            <a:ext cx="762000" cy="795867"/>
          </a:xfrm>
          <a:prstGeom prst="rect">
            <a:avLst/>
          </a:prstGeom>
        </p:spPr>
      </p:pic>
      <p:pic>
        <p:nvPicPr>
          <p:cNvPr id="49" name="Picture 48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57800" y="3416710"/>
            <a:ext cx="609600" cy="393290"/>
          </a:xfrm>
          <a:prstGeom prst="rect">
            <a:avLst/>
          </a:prstGeom>
        </p:spPr>
      </p:pic>
      <p:pic>
        <p:nvPicPr>
          <p:cNvPr id="77" name="Picture 76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43400" y="3429000"/>
            <a:ext cx="609600" cy="393290"/>
          </a:xfrm>
          <a:prstGeom prst="rect">
            <a:avLst/>
          </a:prstGeom>
        </p:spPr>
      </p:pic>
      <p:pic>
        <p:nvPicPr>
          <p:cNvPr id="78" name="Picture 77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29000" y="3429000"/>
            <a:ext cx="609600" cy="393290"/>
          </a:xfrm>
          <a:prstGeom prst="rect">
            <a:avLst/>
          </a:prstGeom>
        </p:spPr>
      </p:pic>
      <p:pic>
        <p:nvPicPr>
          <p:cNvPr id="79" name="Picture 78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90800" y="3429000"/>
            <a:ext cx="609600" cy="393290"/>
          </a:xfrm>
          <a:prstGeom prst="rect">
            <a:avLst/>
          </a:prstGeom>
        </p:spPr>
      </p:pic>
      <p:pic>
        <p:nvPicPr>
          <p:cNvPr id="80" name="Picture 79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28800" y="3429000"/>
            <a:ext cx="609600" cy="393290"/>
          </a:xfrm>
          <a:prstGeom prst="rect">
            <a:avLst/>
          </a:prstGeom>
        </p:spPr>
      </p:pic>
      <p:pic>
        <p:nvPicPr>
          <p:cNvPr id="81" name="Picture 80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90600" y="3429000"/>
            <a:ext cx="609600" cy="393290"/>
          </a:xfrm>
          <a:prstGeom prst="rect">
            <a:avLst/>
          </a:prstGeom>
        </p:spPr>
      </p:pic>
      <p:pic>
        <p:nvPicPr>
          <p:cNvPr id="82" name="Picture 81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3429000"/>
            <a:ext cx="609600" cy="393290"/>
          </a:xfrm>
          <a:prstGeom prst="rect">
            <a:avLst/>
          </a:prstGeom>
        </p:spPr>
      </p:pic>
      <p:pic>
        <p:nvPicPr>
          <p:cNvPr id="83" name="Picture 82" descr="downlo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72200" y="3416710"/>
            <a:ext cx="609600" cy="393290"/>
          </a:xfrm>
          <a:prstGeom prst="rect">
            <a:avLst/>
          </a:prstGeom>
        </p:spPr>
      </p:pic>
      <p:pic>
        <p:nvPicPr>
          <p:cNvPr id="84" name="Picture 83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1" y="4572000"/>
            <a:ext cx="533399" cy="533399"/>
          </a:xfrm>
          <a:prstGeom prst="rect">
            <a:avLst/>
          </a:prstGeom>
        </p:spPr>
      </p:pic>
      <p:pic>
        <p:nvPicPr>
          <p:cNvPr id="86" name="Picture 85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14401" y="4572000"/>
            <a:ext cx="533399" cy="533399"/>
          </a:xfrm>
          <a:prstGeom prst="rect">
            <a:avLst/>
          </a:prstGeom>
        </p:spPr>
      </p:pic>
      <p:pic>
        <p:nvPicPr>
          <p:cNvPr id="87" name="Picture 86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28800" y="4572000"/>
            <a:ext cx="533399" cy="533399"/>
          </a:xfrm>
          <a:prstGeom prst="rect">
            <a:avLst/>
          </a:prstGeom>
        </p:spPr>
      </p:pic>
      <p:pic>
        <p:nvPicPr>
          <p:cNvPr id="88" name="Picture 87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67001" y="4572000"/>
            <a:ext cx="533399" cy="533399"/>
          </a:xfrm>
          <a:prstGeom prst="rect">
            <a:avLst/>
          </a:prstGeom>
        </p:spPr>
      </p:pic>
      <p:pic>
        <p:nvPicPr>
          <p:cNvPr id="89" name="Picture 88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62600" y="4572001"/>
            <a:ext cx="533399" cy="533399"/>
          </a:xfrm>
          <a:prstGeom prst="rect">
            <a:avLst/>
          </a:prstGeom>
        </p:spPr>
      </p:pic>
      <p:pic>
        <p:nvPicPr>
          <p:cNvPr id="91" name="Picture 90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429000" y="4572000"/>
            <a:ext cx="533399" cy="533399"/>
          </a:xfrm>
          <a:prstGeom prst="rect">
            <a:avLst/>
          </a:prstGeom>
        </p:spPr>
      </p:pic>
      <p:pic>
        <p:nvPicPr>
          <p:cNvPr id="92" name="Picture 91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76801" y="4572000"/>
            <a:ext cx="533399" cy="533399"/>
          </a:xfrm>
          <a:prstGeom prst="rect">
            <a:avLst/>
          </a:prstGeom>
        </p:spPr>
      </p:pic>
      <p:pic>
        <p:nvPicPr>
          <p:cNvPr id="94" name="Picture 93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72200" y="4572000"/>
            <a:ext cx="533399" cy="533399"/>
          </a:xfrm>
          <a:prstGeom prst="rect">
            <a:avLst/>
          </a:prstGeom>
        </p:spPr>
      </p:pic>
      <p:pic>
        <p:nvPicPr>
          <p:cNvPr id="95" name="Picture 94" descr="writting-pencil-design_1095-18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191001" y="4572000"/>
            <a:ext cx="533399" cy="533399"/>
          </a:xfrm>
          <a:prstGeom prst="rect">
            <a:avLst/>
          </a:prstGeom>
        </p:spPr>
      </p:pic>
      <p:pic>
        <p:nvPicPr>
          <p:cNvPr id="97" name="Picture 96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47800" y="5715000"/>
            <a:ext cx="533400" cy="403897"/>
          </a:xfrm>
          <a:prstGeom prst="rect">
            <a:avLst/>
          </a:prstGeom>
        </p:spPr>
      </p:pic>
      <p:pic>
        <p:nvPicPr>
          <p:cNvPr id="99" name="Picture 98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209800" y="5715000"/>
            <a:ext cx="533400" cy="403897"/>
          </a:xfrm>
          <a:prstGeom prst="rect">
            <a:avLst/>
          </a:prstGeom>
        </p:spPr>
      </p:pic>
      <p:pic>
        <p:nvPicPr>
          <p:cNvPr id="100" name="Picture 99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971800" y="5715000"/>
            <a:ext cx="533400" cy="403897"/>
          </a:xfrm>
          <a:prstGeom prst="rect">
            <a:avLst/>
          </a:prstGeom>
        </p:spPr>
      </p:pic>
      <p:pic>
        <p:nvPicPr>
          <p:cNvPr id="101" name="Picture 100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10000" y="5715000"/>
            <a:ext cx="533400" cy="403897"/>
          </a:xfrm>
          <a:prstGeom prst="rect">
            <a:avLst/>
          </a:prstGeom>
        </p:spPr>
      </p:pic>
      <p:pic>
        <p:nvPicPr>
          <p:cNvPr id="102" name="Picture 101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572000" y="5715000"/>
            <a:ext cx="533400" cy="403897"/>
          </a:xfrm>
          <a:prstGeom prst="rect">
            <a:avLst/>
          </a:prstGeom>
        </p:spPr>
      </p:pic>
      <p:pic>
        <p:nvPicPr>
          <p:cNvPr id="103" name="Picture 102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72200" y="5715000"/>
            <a:ext cx="533400" cy="403897"/>
          </a:xfrm>
          <a:prstGeom prst="rect">
            <a:avLst/>
          </a:prstGeom>
        </p:spPr>
      </p:pic>
      <p:pic>
        <p:nvPicPr>
          <p:cNvPr id="104" name="Picture 103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5715000"/>
            <a:ext cx="533400" cy="403897"/>
          </a:xfrm>
          <a:prstGeom prst="rect">
            <a:avLst/>
          </a:prstGeom>
        </p:spPr>
      </p:pic>
      <p:pic>
        <p:nvPicPr>
          <p:cNvPr id="105" name="Picture 104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10200" y="5715000"/>
            <a:ext cx="533400" cy="403897"/>
          </a:xfrm>
          <a:prstGeom prst="rect">
            <a:avLst/>
          </a:prstGeom>
        </p:spPr>
      </p:pic>
      <p:pic>
        <p:nvPicPr>
          <p:cNvPr id="108" name="Picture 107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000" y="5715000"/>
            <a:ext cx="533400" cy="403897"/>
          </a:xfrm>
          <a:prstGeom prst="rect">
            <a:avLst/>
          </a:prstGeom>
        </p:spPr>
      </p:pic>
      <p:pic>
        <p:nvPicPr>
          <p:cNvPr id="110" name="Picture 109" descr="IMG_20160214_12231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934200" y="5715000"/>
            <a:ext cx="533400" cy="4038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95400" y="228600"/>
            <a:ext cx="7086600" cy="685800"/>
          </a:xfrm>
          <a:blipFill>
            <a:blip r:embed="rId3" cstate="print"/>
            <a:tile tx="0" ty="0" sx="100000" sy="100000" flip="none" algn="tl"/>
          </a:blip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Count, Write  the number or word.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28600" y="5715000"/>
            <a:ext cx="4953000" cy="914400"/>
            <a:chOff x="228600" y="5715000"/>
            <a:chExt cx="4953000" cy="914400"/>
          </a:xfrm>
        </p:grpSpPr>
        <p:pic>
          <p:nvPicPr>
            <p:cNvPr id="5" name="Picture 4" descr="139865_1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8600" y="5735879"/>
              <a:ext cx="990600" cy="893521"/>
            </a:xfrm>
            <a:prstGeom prst="rect">
              <a:avLst/>
            </a:prstGeom>
          </p:spPr>
        </p:pic>
        <p:pic>
          <p:nvPicPr>
            <p:cNvPr id="6" name="Picture 5" descr="139865_1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9200" y="5735879"/>
              <a:ext cx="990600" cy="893521"/>
            </a:xfrm>
            <a:prstGeom prst="rect">
              <a:avLst/>
            </a:prstGeom>
          </p:spPr>
        </p:pic>
        <p:pic>
          <p:nvPicPr>
            <p:cNvPr id="7" name="Picture 6" descr="139865_1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09800" y="5715000"/>
              <a:ext cx="990600" cy="893521"/>
            </a:xfrm>
            <a:prstGeom prst="rect">
              <a:avLst/>
            </a:prstGeom>
          </p:spPr>
        </p:pic>
        <p:pic>
          <p:nvPicPr>
            <p:cNvPr id="8" name="Picture 7" descr="139865_1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00400" y="5735879"/>
              <a:ext cx="990600" cy="893521"/>
            </a:xfrm>
            <a:prstGeom prst="rect">
              <a:avLst/>
            </a:prstGeom>
          </p:spPr>
        </p:pic>
        <p:pic>
          <p:nvPicPr>
            <p:cNvPr id="9" name="Picture 8" descr="139865_1 - Copy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91000" y="5715000"/>
              <a:ext cx="990600" cy="893521"/>
            </a:xfrm>
            <a:prstGeom prst="rect">
              <a:avLst/>
            </a:prstGeom>
          </p:spPr>
        </p:pic>
      </p:grpSp>
      <p:grpSp>
        <p:nvGrpSpPr>
          <p:cNvPr id="37" name="Group 36"/>
          <p:cNvGrpSpPr/>
          <p:nvPr/>
        </p:nvGrpSpPr>
        <p:grpSpPr>
          <a:xfrm>
            <a:off x="381000" y="4339238"/>
            <a:ext cx="2895600" cy="1147162"/>
            <a:chOff x="381000" y="4339238"/>
            <a:chExt cx="2895600" cy="1147162"/>
          </a:xfrm>
        </p:grpSpPr>
        <p:pic>
          <p:nvPicPr>
            <p:cNvPr id="12" name="Picture 11" descr="fgg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6800" y="4341319"/>
              <a:ext cx="914399" cy="1145081"/>
            </a:xfrm>
            <a:prstGeom prst="rect">
              <a:avLst/>
            </a:prstGeom>
          </p:spPr>
        </p:pic>
        <p:pic>
          <p:nvPicPr>
            <p:cNvPr id="13" name="Picture 12" descr="fgg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1000" y="4339238"/>
              <a:ext cx="914399" cy="1145081"/>
            </a:xfrm>
            <a:prstGeom prst="rect">
              <a:avLst/>
            </a:prstGeom>
          </p:spPr>
        </p:pic>
        <p:pic>
          <p:nvPicPr>
            <p:cNvPr id="14" name="Picture 13" descr="fgg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362201" y="4341319"/>
              <a:ext cx="914399" cy="1145081"/>
            </a:xfrm>
            <a:prstGeom prst="rect">
              <a:avLst/>
            </a:prstGeom>
          </p:spPr>
        </p:pic>
        <p:pic>
          <p:nvPicPr>
            <p:cNvPr id="15" name="Picture 14" descr="fgg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6400" y="4341319"/>
              <a:ext cx="914399" cy="1145081"/>
            </a:xfrm>
            <a:prstGeom prst="rect">
              <a:avLst/>
            </a:prstGeom>
          </p:spPr>
        </p:pic>
      </p:grpSp>
      <p:grpSp>
        <p:nvGrpSpPr>
          <p:cNvPr id="36" name="Group 35"/>
          <p:cNvGrpSpPr/>
          <p:nvPr/>
        </p:nvGrpSpPr>
        <p:grpSpPr>
          <a:xfrm>
            <a:off x="609600" y="3533754"/>
            <a:ext cx="2514600" cy="657246"/>
            <a:chOff x="609600" y="3533754"/>
            <a:chExt cx="2514600" cy="657246"/>
          </a:xfrm>
        </p:grpSpPr>
        <p:pic>
          <p:nvPicPr>
            <p:cNvPr id="17" name="Picture 2" descr="C:\Program Files\Microsoft Office\MEDIA\CAGCAT10\j0299763.wmf"/>
            <p:cNvPicPr>
              <a:picLocks noChangeAspect="1" noChangeArrowheads="1"/>
            </p:cNvPicPr>
            <p:nvPr/>
          </p:nvPicPr>
          <p:blipFill>
            <a:blip r:embed="rId6" cstate="print"/>
            <a:srcRect l="17861" t="4341"/>
            <a:stretch>
              <a:fillRect/>
            </a:stretch>
          </p:blipFill>
          <p:spPr bwMode="auto">
            <a:xfrm>
              <a:off x="609600" y="3533754"/>
              <a:ext cx="685800" cy="657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</p:pic>
        <p:pic>
          <p:nvPicPr>
            <p:cNvPr id="18" name="Picture 2" descr="C:\Program Files\Microsoft Office\MEDIA\CAGCAT10\j0299763.wmf"/>
            <p:cNvPicPr>
              <a:picLocks noChangeAspect="1" noChangeArrowheads="1"/>
            </p:cNvPicPr>
            <p:nvPr/>
          </p:nvPicPr>
          <p:blipFill>
            <a:blip r:embed="rId6" cstate="print"/>
            <a:srcRect l="17861" t="4341"/>
            <a:stretch>
              <a:fillRect/>
            </a:stretch>
          </p:blipFill>
          <p:spPr bwMode="auto">
            <a:xfrm>
              <a:off x="1525250" y="3533754"/>
              <a:ext cx="685800" cy="657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</p:pic>
        <p:pic>
          <p:nvPicPr>
            <p:cNvPr id="19" name="Picture 2" descr="C:\Program Files\Microsoft Office\MEDIA\CAGCAT10\j0299763.wmf"/>
            <p:cNvPicPr>
              <a:picLocks noChangeAspect="1" noChangeArrowheads="1"/>
            </p:cNvPicPr>
            <p:nvPr/>
          </p:nvPicPr>
          <p:blipFill>
            <a:blip r:embed="rId6" cstate="print"/>
            <a:srcRect l="17861" t="4341"/>
            <a:stretch>
              <a:fillRect/>
            </a:stretch>
          </p:blipFill>
          <p:spPr bwMode="auto">
            <a:xfrm>
              <a:off x="2438400" y="3533754"/>
              <a:ext cx="685800" cy="6572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</p:pic>
      </p:grpSp>
      <p:grpSp>
        <p:nvGrpSpPr>
          <p:cNvPr id="35" name="Group 34"/>
          <p:cNvGrpSpPr/>
          <p:nvPr/>
        </p:nvGrpSpPr>
        <p:grpSpPr>
          <a:xfrm>
            <a:off x="609600" y="2658178"/>
            <a:ext cx="1714694" cy="770822"/>
            <a:chOff x="609600" y="2658178"/>
            <a:chExt cx="1714694" cy="770822"/>
          </a:xfrm>
        </p:grpSpPr>
        <p:pic>
          <p:nvPicPr>
            <p:cNvPr id="20" name="Picture 19" descr="rock_pigeon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09600" y="2658178"/>
              <a:ext cx="800294" cy="755832"/>
            </a:xfrm>
            <a:prstGeom prst="rect">
              <a:avLst/>
            </a:prstGeom>
          </p:spPr>
        </p:pic>
        <p:pic>
          <p:nvPicPr>
            <p:cNvPr id="21" name="Picture 20" descr="rock_pigeon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24000" y="2673168"/>
              <a:ext cx="800294" cy="755832"/>
            </a:xfrm>
            <a:prstGeom prst="rect">
              <a:avLst/>
            </a:prstGeom>
          </p:spPr>
        </p:pic>
      </p:grpSp>
      <p:pic>
        <p:nvPicPr>
          <p:cNvPr id="22" name="Picture 21" descr="ceyarচেয়ার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09600" y="1485899"/>
            <a:ext cx="685800" cy="1028701"/>
          </a:xfrm>
          <a:prstGeom prst="rect">
            <a:avLst/>
          </a:prstGeom>
        </p:spPr>
      </p:pic>
      <p:sp>
        <p:nvSpPr>
          <p:cNvPr id="23" name="Title 3"/>
          <p:cNvSpPr txBox="1">
            <a:spLocks/>
          </p:cNvSpPr>
          <p:nvPr/>
        </p:nvSpPr>
        <p:spPr>
          <a:xfrm>
            <a:off x="7315200" y="1585210"/>
            <a:ext cx="16002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Title 3"/>
          <p:cNvSpPr txBox="1">
            <a:spLocks/>
          </p:cNvSpPr>
          <p:nvPr/>
        </p:nvSpPr>
        <p:spPr>
          <a:xfrm>
            <a:off x="5715000" y="1752600"/>
            <a:ext cx="990600" cy="624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5715000" y="2590800"/>
            <a:ext cx="9144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7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8" name="Title 3"/>
          <p:cNvSpPr txBox="1">
            <a:spLocks/>
          </p:cNvSpPr>
          <p:nvPr/>
        </p:nvSpPr>
        <p:spPr>
          <a:xfrm>
            <a:off x="7391400" y="2575628"/>
            <a:ext cx="1447800" cy="853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Seven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9" name="Title 3"/>
          <p:cNvSpPr txBox="1">
            <a:spLocks/>
          </p:cNvSpPr>
          <p:nvPr/>
        </p:nvSpPr>
        <p:spPr>
          <a:xfrm>
            <a:off x="5715000" y="3581400"/>
            <a:ext cx="944380" cy="700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" name="Title 3"/>
          <p:cNvSpPr txBox="1">
            <a:spLocks/>
          </p:cNvSpPr>
          <p:nvPr/>
        </p:nvSpPr>
        <p:spPr>
          <a:xfrm>
            <a:off x="7391400" y="3490028"/>
            <a:ext cx="1447800" cy="853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Eight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1" name="Title 3"/>
          <p:cNvSpPr txBox="1">
            <a:spLocks/>
          </p:cNvSpPr>
          <p:nvPr/>
        </p:nvSpPr>
        <p:spPr>
          <a:xfrm>
            <a:off x="5715000" y="4724400"/>
            <a:ext cx="914400" cy="7007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2" name="Title 3"/>
          <p:cNvSpPr txBox="1">
            <a:spLocks/>
          </p:cNvSpPr>
          <p:nvPr/>
        </p:nvSpPr>
        <p:spPr>
          <a:xfrm>
            <a:off x="7391400" y="4633210"/>
            <a:ext cx="1447800" cy="853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Times New Roman" pitchFamily="18" charset="0"/>
                <a:ea typeface="+mj-ea"/>
                <a:cs typeface="Times New Roman" pitchFamily="18" charset="0"/>
              </a:rPr>
              <a:t>Nine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3" name="Title 3"/>
          <p:cNvSpPr txBox="1">
            <a:spLocks/>
          </p:cNvSpPr>
          <p:nvPr/>
        </p:nvSpPr>
        <p:spPr>
          <a:xfrm>
            <a:off x="5867400" y="5791200"/>
            <a:ext cx="762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4" name="Title 3"/>
          <p:cNvSpPr txBox="1">
            <a:spLocks/>
          </p:cNvSpPr>
          <p:nvPr/>
        </p:nvSpPr>
        <p:spPr>
          <a:xfrm>
            <a:off x="7391400" y="5715000"/>
            <a:ext cx="1447800" cy="853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ten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9" name="Title 3"/>
          <p:cNvSpPr txBox="1">
            <a:spLocks/>
          </p:cNvSpPr>
          <p:nvPr/>
        </p:nvSpPr>
        <p:spPr>
          <a:xfrm>
            <a:off x="7315200" y="1447800"/>
            <a:ext cx="1447800" cy="8533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Six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/>
      <p:bldP spid="24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79438"/>
            <a:ext cx="6934200" cy="487362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Re-arrange the number in word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2126159"/>
            <a:ext cx="1371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Nine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133600" y="2133600"/>
            <a:ext cx="990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Six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2126159"/>
            <a:ext cx="990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Ten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2126159"/>
            <a:ext cx="114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Eight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5200" y="2126159"/>
            <a:ext cx="121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Seven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3588841"/>
            <a:ext cx="1143000" cy="76944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Six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33600" y="3588841"/>
            <a:ext cx="1143000" cy="769441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62400" y="3581400"/>
            <a:ext cx="1143000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1200" y="3588841"/>
            <a:ext cx="1143000" cy="769441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00" y="3581400"/>
            <a:ext cx="1143000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5562600"/>
            <a:ext cx="1219200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Six</a:t>
            </a:r>
            <a:endParaRPr lang="en-US" sz="3200" dirty="0"/>
          </a:p>
        </p:txBody>
      </p:sp>
      <p:sp>
        <p:nvSpPr>
          <p:cNvPr id="28" name="Rectangle 27"/>
          <p:cNvSpPr/>
          <p:nvPr/>
        </p:nvSpPr>
        <p:spPr>
          <a:xfrm>
            <a:off x="2057400" y="5587425"/>
            <a:ext cx="144780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Seven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114800" y="5579984"/>
            <a:ext cx="1143000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Eight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67400" y="5579984"/>
            <a:ext cx="114300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Nine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696200" y="5579984"/>
            <a:ext cx="11430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ten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  <p:bldP spid="9" grpId="0"/>
      <p:bldP spid="10" grpId="0"/>
      <p:bldP spid="17" grpId="0" animBg="1"/>
      <p:bldP spid="18" grpId="0" animBg="1"/>
      <p:bldP spid="19" grpId="0" animBg="1"/>
      <p:bldP spid="20" grpId="0" animBg="1"/>
      <p:bldP spid="21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274638"/>
            <a:ext cx="6934200" cy="639762"/>
          </a:xfrm>
          <a:blipFill>
            <a:blip r:embed="rId2" cstate="print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Write the numbers in words.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1828800"/>
            <a:ext cx="838200" cy="8382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705100"/>
            <a:ext cx="838200" cy="83099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3631109"/>
            <a:ext cx="838200" cy="830997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3600" y="4552950"/>
            <a:ext cx="1828800" cy="830997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Nine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5410201"/>
            <a:ext cx="838200" cy="830997"/>
          </a:xfrm>
          <a:prstGeom prst="rect">
            <a:avLst/>
          </a:prstGeom>
          <a:blipFill>
            <a:blip r:embed="rId7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43600" y="2030909"/>
            <a:ext cx="1828800" cy="76944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Six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2876550"/>
            <a:ext cx="1828800" cy="83099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Seven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0" y="3790950"/>
            <a:ext cx="1828800" cy="830997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Eight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5000" y="4533900"/>
            <a:ext cx="838200" cy="830997"/>
          </a:xfrm>
          <a:prstGeom prst="rect">
            <a:avLst/>
          </a:prstGeom>
          <a:blipFill>
            <a:blip r:embed="rId8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3600" y="5314950"/>
            <a:ext cx="1828800" cy="830997"/>
          </a:xfrm>
          <a:prstGeom prst="rect">
            <a:avLst/>
          </a:prstGeom>
          <a:blipFill>
            <a:blip r:embed="rId9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Ten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2895600" y="2266950"/>
            <a:ext cx="2895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2895600" y="3105150"/>
            <a:ext cx="2895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2895600" y="4019550"/>
            <a:ext cx="2895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2895600" y="4781550"/>
            <a:ext cx="2895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2895600" y="5543550"/>
            <a:ext cx="28956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4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4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4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8" presetClass="entr" presetSubtype="0" ac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48" presetClass="entr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8" grpId="2" animBg="1"/>
      <p:bldP spid="9" grpId="0" animBg="1"/>
      <p:bldP spid="9" grpId="1" animBg="1"/>
      <p:bldP spid="10" grpId="0" animBg="1"/>
      <p:bldP spid="10" grpId="1" animBg="1"/>
      <p:bldP spid="10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5" grpId="1" animBg="1"/>
      <p:bldP spid="16" grpId="0" animBg="1"/>
      <p:bldP spid="16" grpId="1" animBg="1"/>
      <p:bldP spid="16" grpId="2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609600" y="457200"/>
            <a:ext cx="7848600" cy="1219200"/>
          </a:xfrm>
          <a:blipFill>
            <a:blip r:embed="rId2" cstate="print"/>
            <a:tile tx="0" ty="0" sx="100000" sy="100000" flip="none" algn="tl"/>
          </a:blipFill>
          <a:ln w="28575">
            <a:solidFill>
              <a:schemeClr val="accent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Teachers reading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৬৫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2133600"/>
            <a:ext cx="7772400" cy="4258284"/>
          </a:xfrm>
          <a:prstGeom prst="rect">
            <a:avLst/>
          </a:prstGeom>
          <a:ln>
            <a:solidFill>
              <a:srgbClr val="002060"/>
            </a:solidFill>
            <a:prstDash val="lgDash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0600" y="304800"/>
            <a:ext cx="7239000" cy="914400"/>
          </a:xfrm>
          <a:blipFill>
            <a:blip r:embed="rId2" cstate="print"/>
            <a:tile tx="0" ty="0" sx="100000" sy="100000" flip="none" algn="tl"/>
          </a:blipFill>
          <a:ln w="38100">
            <a:solidFill>
              <a:srgbClr val="7030A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Students reading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৬৫৬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1600200"/>
            <a:ext cx="7239000" cy="4806696"/>
          </a:xfrm>
          <a:prstGeom prst="rect">
            <a:avLst/>
          </a:prstGeom>
          <a:ln>
            <a:solidFill>
              <a:srgbClr val="C00000"/>
            </a:solidFill>
            <a:prstDash val="lgDash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152400"/>
            <a:ext cx="2743200" cy="715962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Match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838200" cy="70788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514600"/>
            <a:ext cx="8382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657600"/>
            <a:ext cx="838200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4724400"/>
            <a:ext cx="838200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1000" y="5791200"/>
            <a:ext cx="838200" cy="7078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3810000" y="5867400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23" name="Picture 22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86200" y="2559405"/>
            <a:ext cx="457200" cy="412395"/>
          </a:xfrm>
          <a:prstGeom prst="rect">
            <a:avLst/>
          </a:prstGeom>
        </p:spPr>
      </p:pic>
      <p:pic>
        <p:nvPicPr>
          <p:cNvPr id="24" name="Picture 23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86200" y="1600200"/>
            <a:ext cx="381000" cy="571501"/>
          </a:xfrm>
          <a:prstGeom prst="rect">
            <a:avLst/>
          </a:prstGeom>
        </p:spPr>
      </p:pic>
      <p:pic>
        <p:nvPicPr>
          <p:cNvPr id="30" name="Picture 29" descr="rock_pige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86200" y="3505200"/>
            <a:ext cx="645460" cy="609600"/>
          </a:xfrm>
          <a:prstGeom prst="rect">
            <a:avLst/>
          </a:prstGeom>
        </p:spPr>
      </p:pic>
      <p:cxnSp>
        <p:nvCxnSpPr>
          <p:cNvPr id="33" name="Straight Arrow Connector 32"/>
          <p:cNvCxnSpPr/>
          <p:nvPr/>
        </p:nvCxnSpPr>
        <p:spPr>
          <a:xfrm>
            <a:off x="1219200" y="3200400"/>
            <a:ext cx="2590800" cy="2667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1219200" y="2133600"/>
            <a:ext cx="2743200" cy="3657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1143000" y="2819400"/>
            <a:ext cx="2743200" cy="20798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98" idx="1"/>
          </p:cNvCxnSpPr>
          <p:nvPr/>
        </p:nvCxnSpPr>
        <p:spPr>
          <a:xfrm>
            <a:off x="1066800" y="4267200"/>
            <a:ext cx="2819400" cy="6381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878540" y="1752600"/>
            <a:ext cx="3083860" cy="1905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rock_pige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00600" y="3505200"/>
            <a:ext cx="609601" cy="575733"/>
          </a:xfrm>
          <a:prstGeom prst="rect">
            <a:avLst/>
          </a:prstGeom>
        </p:spPr>
      </p:pic>
      <p:pic>
        <p:nvPicPr>
          <p:cNvPr id="29" name="Picture 28" descr="rock_pige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91200" y="3505200"/>
            <a:ext cx="645460" cy="609600"/>
          </a:xfrm>
          <a:prstGeom prst="rect">
            <a:avLst/>
          </a:prstGeom>
        </p:spPr>
      </p:pic>
      <p:pic>
        <p:nvPicPr>
          <p:cNvPr id="31" name="Picture 30" descr="rock_pige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705600" y="3505200"/>
            <a:ext cx="645459" cy="609600"/>
          </a:xfrm>
          <a:prstGeom prst="rect">
            <a:avLst/>
          </a:prstGeom>
        </p:spPr>
      </p:pic>
      <p:pic>
        <p:nvPicPr>
          <p:cNvPr id="34" name="Picture 33" descr="rock_pige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20000" y="3539068"/>
            <a:ext cx="609600" cy="575732"/>
          </a:xfrm>
          <a:prstGeom prst="rect">
            <a:avLst/>
          </a:prstGeom>
        </p:spPr>
      </p:pic>
      <p:pic>
        <p:nvPicPr>
          <p:cNvPr id="35" name="Picture 34" descr="rock_pige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458200" y="3539068"/>
            <a:ext cx="609600" cy="575732"/>
          </a:xfrm>
          <a:prstGeom prst="rect">
            <a:avLst/>
          </a:prstGeom>
        </p:spPr>
      </p:pic>
      <p:pic>
        <p:nvPicPr>
          <p:cNvPr id="38" name="Picture 37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9600" y="1600200"/>
            <a:ext cx="381000" cy="571501"/>
          </a:xfrm>
          <a:prstGeom prst="rect">
            <a:avLst/>
          </a:prstGeom>
        </p:spPr>
      </p:pic>
      <p:pic>
        <p:nvPicPr>
          <p:cNvPr id="42" name="Picture 41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86400" y="1600200"/>
            <a:ext cx="381000" cy="571501"/>
          </a:xfrm>
          <a:prstGeom prst="rect">
            <a:avLst/>
          </a:prstGeom>
        </p:spPr>
      </p:pic>
      <p:pic>
        <p:nvPicPr>
          <p:cNvPr id="43" name="Picture 42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19800" y="1600200"/>
            <a:ext cx="381000" cy="571501"/>
          </a:xfrm>
          <a:prstGeom prst="rect">
            <a:avLst/>
          </a:prstGeom>
        </p:spPr>
      </p:pic>
      <p:pic>
        <p:nvPicPr>
          <p:cNvPr id="45" name="Picture 44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53200" y="1600200"/>
            <a:ext cx="381000" cy="571501"/>
          </a:xfrm>
          <a:prstGeom prst="rect">
            <a:avLst/>
          </a:prstGeom>
        </p:spPr>
      </p:pic>
      <p:pic>
        <p:nvPicPr>
          <p:cNvPr id="46" name="Picture 45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86600" y="1600200"/>
            <a:ext cx="381000" cy="571501"/>
          </a:xfrm>
          <a:prstGeom prst="rect">
            <a:avLst/>
          </a:prstGeom>
        </p:spPr>
      </p:pic>
      <p:pic>
        <p:nvPicPr>
          <p:cNvPr id="47" name="Picture 46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20000" y="1600200"/>
            <a:ext cx="381000" cy="571501"/>
          </a:xfrm>
          <a:prstGeom prst="rect">
            <a:avLst/>
          </a:prstGeom>
        </p:spPr>
      </p:pic>
      <p:pic>
        <p:nvPicPr>
          <p:cNvPr id="48" name="Picture 47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53400" y="1600200"/>
            <a:ext cx="381000" cy="571501"/>
          </a:xfrm>
          <a:prstGeom prst="rect">
            <a:avLst/>
          </a:prstGeom>
        </p:spPr>
      </p:pic>
      <p:pic>
        <p:nvPicPr>
          <p:cNvPr id="49" name="Picture 48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686800" y="1600200"/>
            <a:ext cx="381000" cy="571501"/>
          </a:xfrm>
          <a:prstGeom prst="rect">
            <a:avLst/>
          </a:prstGeom>
        </p:spPr>
      </p:pic>
      <p:pic>
        <p:nvPicPr>
          <p:cNvPr id="56" name="Picture 55" descr="ceyarচেয়ার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29200" y="1600200"/>
            <a:ext cx="381000" cy="571501"/>
          </a:xfrm>
          <a:prstGeom prst="rect">
            <a:avLst/>
          </a:prstGeom>
        </p:spPr>
      </p:pic>
      <p:pic>
        <p:nvPicPr>
          <p:cNvPr id="89" name="Picture 88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5800" y="2559405"/>
            <a:ext cx="457200" cy="412395"/>
          </a:xfrm>
          <a:prstGeom prst="rect">
            <a:avLst/>
          </a:prstGeom>
        </p:spPr>
      </p:pic>
      <p:pic>
        <p:nvPicPr>
          <p:cNvPr id="90" name="Picture 89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105400" y="2559405"/>
            <a:ext cx="457200" cy="412395"/>
          </a:xfrm>
          <a:prstGeom prst="rect">
            <a:avLst/>
          </a:prstGeom>
        </p:spPr>
      </p:pic>
      <p:pic>
        <p:nvPicPr>
          <p:cNvPr id="91" name="Picture 90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5000" y="2559405"/>
            <a:ext cx="457200" cy="412395"/>
          </a:xfrm>
          <a:prstGeom prst="rect">
            <a:avLst/>
          </a:prstGeom>
        </p:spPr>
      </p:pic>
      <p:pic>
        <p:nvPicPr>
          <p:cNvPr id="92" name="Picture 91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24600" y="2559405"/>
            <a:ext cx="457200" cy="412395"/>
          </a:xfrm>
          <a:prstGeom prst="rect">
            <a:avLst/>
          </a:prstGeom>
        </p:spPr>
      </p:pic>
      <p:pic>
        <p:nvPicPr>
          <p:cNvPr id="93" name="Picture 92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34200" y="2559405"/>
            <a:ext cx="457200" cy="412395"/>
          </a:xfrm>
          <a:prstGeom prst="rect">
            <a:avLst/>
          </a:prstGeom>
        </p:spPr>
      </p:pic>
      <p:pic>
        <p:nvPicPr>
          <p:cNvPr id="94" name="Picture 93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43800" y="2559405"/>
            <a:ext cx="457200" cy="412395"/>
          </a:xfrm>
          <a:prstGeom prst="rect">
            <a:avLst/>
          </a:prstGeom>
        </p:spPr>
      </p:pic>
      <p:pic>
        <p:nvPicPr>
          <p:cNvPr id="95" name="Picture 94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53400" y="2559405"/>
            <a:ext cx="457200" cy="412395"/>
          </a:xfrm>
          <a:prstGeom prst="rect">
            <a:avLst/>
          </a:prstGeom>
        </p:spPr>
      </p:pic>
      <p:pic>
        <p:nvPicPr>
          <p:cNvPr id="96" name="Picture 95" descr="139865_1 -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686800" y="2559405"/>
            <a:ext cx="457200" cy="412395"/>
          </a:xfrm>
          <a:prstGeom prst="rect">
            <a:avLst/>
          </a:prstGeom>
        </p:spPr>
      </p:pic>
      <p:pic>
        <p:nvPicPr>
          <p:cNvPr id="98" name="Picture 97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886200" y="4648200"/>
            <a:ext cx="457200" cy="514350"/>
          </a:xfrm>
          <a:prstGeom prst="rect">
            <a:avLst/>
          </a:prstGeom>
        </p:spPr>
      </p:pic>
      <p:pic>
        <p:nvPicPr>
          <p:cNvPr id="121" name="Picture 120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648200" y="4648200"/>
            <a:ext cx="457200" cy="514350"/>
          </a:xfrm>
          <a:prstGeom prst="rect">
            <a:avLst/>
          </a:prstGeom>
        </p:spPr>
      </p:pic>
      <p:pic>
        <p:nvPicPr>
          <p:cNvPr id="122" name="Picture 121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0" y="4648200"/>
            <a:ext cx="457200" cy="514350"/>
          </a:xfrm>
          <a:prstGeom prst="rect">
            <a:avLst/>
          </a:prstGeom>
        </p:spPr>
      </p:pic>
      <p:pic>
        <p:nvPicPr>
          <p:cNvPr id="123" name="Picture 122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019800" y="4648200"/>
            <a:ext cx="457200" cy="514350"/>
          </a:xfrm>
          <a:prstGeom prst="rect">
            <a:avLst/>
          </a:prstGeom>
        </p:spPr>
      </p:pic>
      <p:pic>
        <p:nvPicPr>
          <p:cNvPr id="124" name="Picture 123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4648200"/>
            <a:ext cx="457200" cy="514350"/>
          </a:xfrm>
          <a:prstGeom prst="rect">
            <a:avLst/>
          </a:prstGeom>
        </p:spPr>
      </p:pic>
      <p:pic>
        <p:nvPicPr>
          <p:cNvPr id="125" name="Picture 124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239000" y="4648200"/>
            <a:ext cx="457200" cy="514350"/>
          </a:xfrm>
          <a:prstGeom prst="rect">
            <a:avLst/>
          </a:prstGeom>
        </p:spPr>
      </p:pic>
      <p:pic>
        <p:nvPicPr>
          <p:cNvPr id="126" name="Picture 125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924800" y="4648200"/>
            <a:ext cx="457200" cy="514350"/>
          </a:xfrm>
          <a:prstGeom prst="rect">
            <a:avLst/>
          </a:prstGeom>
        </p:spPr>
      </p:pic>
      <p:pic>
        <p:nvPicPr>
          <p:cNvPr id="127" name="Picture 126" descr="175-1-2012-11-2927863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534400" y="4648200"/>
            <a:ext cx="457200" cy="514350"/>
          </a:xfrm>
          <a:prstGeom prst="rect">
            <a:avLst/>
          </a:prstGeom>
        </p:spPr>
      </p:pic>
      <p:pic>
        <p:nvPicPr>
          <p:cNvPr id="141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4572000" y="5867400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142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5334000" y="5867400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143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6172200" y="5867400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144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7010400" y="5867400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145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7772400" y="5889609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pic>
        <p:nvPicPr>
          <p:cNvPr id="146" name="Picture 2" descr="C:\Program Files\Microsoft Office\MEDIA\CAGCAT10\j0299763.wmf"/>
          <p:cNvPicPr>
            <a:picLocks noChangeAspect="1" noChangeArrowheads="1"/>
          </p:cNvPicPr>
          <p:nvPr/>
        </p:nvPicPr>
        <p:blipFill>
          <a:blip r:embed="rId4" cstate="print"/>
          <a:srcRect l="17861" t="4341"/>
          <a:stretch>
            <a:fillRect/>
          </a:stretch>
        </p:blipFill>
        <p:spPr bwMode="auto">
          <a:xfrm>
            <a:off x="8534400" y="5889609"/>
            <a:ext cx="533400" cy="5111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 -0.13888 L -0.18125 0.88334 " pathEditMode="relative" rAng="0" ptsTypes="AA">
                                      <p:cBhvr>
                                        <p:cTn id="2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5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67 -0.18333 L -0.175 0.53889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16 -0.03542 L -0.1875 0.56458 " pathEditMode="relative" rAng="0" ptsTypes="AA">
                                      <p:cBhvr>
                                        <p:cTn id="24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33 0.10394 L -0.2 0.69283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4 -0.3 L -0.20833 0.67778 " pathEditMode="relative" rAng="0" ptsTypes="AA">
                                      <p:cBhvr>
                                        <p:cTn id="26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" y="4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67000" y="274638"/>
            <a:ext cx="4114800" cy="792162"/>
          </a:xfrm>
          <a:blipFill>
            <a:blip r:embed="rId2" cstate="print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Groupwork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2971800" y="2514600"/>
            <a:ext cx="3048000" cy="79216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Groupwork: B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2971800" y="1295400"/>
            <a:ext cx="3048000" cy="792162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effectLst>
            <a:softEdge rad="1270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Group:</a:t>
            </a:r>
            <a:r>
              <a:rPr kumimoji="0" lang="bn-BD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1828800" y="5303838"/>
            <a:ext cx="5562600" cy="79216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Write the number in word 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2971800" y="3733800"/>
            <a:ext cx="3048000" cy="79216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Groupwork: C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0" y="685800"/>
            <a:ext cx="2895600" cy="1295400"/>
          </a:xfrm>
          <a:solidFill>
            <a:schemeClr val="accent2">
              <a:lumMod val="40000"/>
              <a:lumOff val="60000"/>
            </a:schemeClr>
          </a:solidFill>
          <a:ln w="57150">
            <a:solidFill>
              <a:srgbClr val="92D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5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Evaluation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447800" y="3733800"/>
            <a:ext cx="66294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Write the </a:t>
            </a:r>
            <a:r>
              <a:rPr lang="bn-BD" sz="3200" smtClean="0">
                <a:latin typeface="Times New Roman" pitchFamily="18" charset="0"/>
                <a:ea typeface="+mj-ea"/>
                <a:cs typeface="Times New Roman" pitchFamily="18" charset="0"/>
              </a:rPr>
              <a:t>number  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in word (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to 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315968" y="2069592"/>
            <a:ext cx="484632" cy="978408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orizontal Scroll 5"/>
          <p:cNvSpPr/>
          <p:nvPr/>
        </p:nvSpPr>
        <p:spPr>
          <a:xfrm>
            <a:off x="6477000" y="685800"/>
            <a:ext cx="1143000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27038"/>
            <a:ext cx="5257800" cy="1020762"/>
          </a:xfr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bn-BD" sz="6000" dirty="0" smtClean="0">
                <a:latin typeface="Times New Roman" pitchFamily="18" charset="0"/>
                <a:cs typeface="Times New Roman" pitchFamily="18" charset="0"/>
              </a:rPr>
              <a:t>Thanks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1841665"/>
            <a:ext cx="5257800" cy="471153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lgDashDotDot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228600"/>
            <a:ext cx="5943600" cy="2362200"/>
          </a:xfrm>
          <a:ln/>
          <a:scene3d>
            <a:camera prst="perspectiveBelow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ost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Sharmin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Akther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n-BD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Assistant Teacher.</a:t>
            </a:r>
            <a:br>
              <a:rPr lang="bn-BD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Kayempur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 Govt. Primary School.</a:t>
            </a:r>
            <a:br>
              <a:rPr lang="bn-BD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Khansama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, Dinajpur.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1676400" y="3124200"/>
            <a:ext cx="5867400" cy="2514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Class	: Three</a:t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Subject: English</a:t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Lesson: 1-3</a:t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Unit: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6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, number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s</a:t>
            </a:r>
            <a:r>
              <a:rPr lang="bn-BD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382000" cy="4191000"/>
          </a:xfrm>
          <a:blipFill>
            <a:blip r:embed="rId2" cstate="print"/>
            <a:tile tx="0" ty="0" sx="100000" sy="100000" flip="none" algn="tl"/>
          </a:blipFill>
          <a:ln w="3810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l"/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Studentes will be able to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n-BD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2.1.1  recognize and read cardinal numbers 	  	  up to 100.</a:t>
            </a:r>
            <a:br>
              <a:rPr lang="bn-BD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n-BD" sz="3600" dirty="0" smtClean="0">
                <a:latin typeface="Times New Roman" pitchFamily="18" charset="0"/>
                <a:cs typeface="Times New Roman" pitchFamily="18" charset="0"/>
              </a:rPr>
              <a:t>2.1     write cardinal numbers up to 100 in 		  figures.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209800" y="304800"/>
            <a:ext cx="4953000" cy="1066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Learning outcomes.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400" y="381000"/>
            <a:ext cx="2743200" cy="762000"/>
          </a:xfrm>
          <a:blipFill>
            <a:blip r:embed="rId2" cstate="print"/>
            <a:tile tx="0" ty="0" sx="100000" sy="100000" flip="none" algn="tl"/>
          </a:blip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bn-BD" dirty="0" smtClean="0">
                <a:latin typeface="Times New Roman" pitchFamily="18" charset="0"/>
                <a:cs typeface="Times New Roman" pitchFamily="18" charset="0"/>
              </a:rPr>
              <a:t>Number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219200" y="3886200"/>
            <a:ext cx="6405268" cy="1447800"/>
            <a:chOff x="2667001" y="3733800"/>
            <a:chExt cx="4253545" cy="1143000"/>
          </a:xfrm>
        </p:grpSpPr>
        <p:pic>
          <p:nvPicPr>
            <p:cNvPr id="36" name="Picture 35" descr="ceyarচেয়ার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67001" y="3733800"/>
              <a:ext cx="761999" cy="1143000"/>
            </a:xfrm>
            <a:prstGeom prst="rect">
              <a:avLst/>
            </a:prstGeom>
          </p:spPr>
        </p:pic>
        <p:pic>
          <p:nvPicPr>
            <p:cNvPr id="37" name="Picture 36" descr="ceyarচেয়ার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78485" y="3733800"/>
              <a:ext cx="761999" cy="1143000"/>
            </a:xfrm>
            <a:prstGeom prst="rect">
              <a:avLst/>
            </a:prstGeom>
          </p:spPr>
        </p:pic>
        <p:pic>
          <p:nvPicPr>
            <p:cNvPr id="39" name="Picture 38" descr="ceyarচেয়ার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46505" y="3733800"/>
              <a:ext cx="761999" cy="1143000"/>
            </a:xfrm>
            <a:prstGeom prst="rect">
              <a:avLst/>
            </a:prstGeom>
          </p:spPr>
        </p:pic>
        <p:pic>
          <p:nvPicPr>
            <p:cNvPr id="59" name="Picture 58" descr="ceyarচেয়ার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58547" y="3733800"/>
              <a:ext cx="761999" cy="1143000"/>
            </a:xfrm>
            <a:prstGeom prst="rect">
              <a:avLst/>
            </a:prstGeom>
          </p:spPr>
        </p:pic>
      </p:grpSp>
      <p:pic>
        <p:nvPicPr>
          <p:cNvPr id="44" name="Picture 43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76400" y="2057400"/>
            <a:ext cx="914400" cy="955040"/>
          </a:xfrm>
          <a:prstGeom prst="rect">
            <a:avLst/>
          </a:prstGeom>
        </p:spPr>
      </p:pic>
      <p:pic>
        <p:nvPicPr>
          <p:cNvPr id="49" name="Picture 48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2057400"/>
            <a:ext cx="914400" cy="955040"/>
          </a:xfrm>
          <a:prstGeom prst="rect">
            <a:avLst/>
          </a:prstGeom>
        </p:spPr>
      </p:pic>
      <p:pic>
        <p:nvPicPr>
          <p:cNvPr id="50" name="Picture 49" descr="-2194670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2133600"/>
            <a:ext cx="914400" cy="955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4724400"/>
            <a:ext cx="838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139865_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2514600"/>
            <a:ext cx="1188720" cy="9906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810000" y="5791200"/>
            <a:ext cx="14478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Times New Roman" pitchFamily="18" charset="0"/>
                <a:ea typeface="+mj-ea"/>
                <a:cs typeface="Times New Roman" pitchFamily="18" charset="0"/>
              </a:rPr>
              <a:t>Six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Picture 4" descr="139865_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838200"/>
            <a:ext cx="1188720" cy="990600"/>
          </a:xfrm>
          <a:prstGeom prst="rect">
            <a:avLst/>
          </a:prstGeom>
        </p:spPr>
      </p:pic>
      <p:pic>
        <p:nvPicPr>
          <p:cNvPr id="6" name="Picture 5" descr="139865_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2514600"/>
            <a:ext cx="1188720" cy="990600"/>
          </a:xfrm>
          <a:prstGeom prst="rect">
            <a:avLst/>
          </a:prstGeom>
        </p:spPr>
      </p:pic>
      <p:pic>
        <p:nvPicPr>
          <p:cNvPr id="7" name="Picture 6" descr="139865_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514600"/>
            <a:ext cx="1188720" cy="990600"/>
          </a:xfrm>
          <a:prstGeom prst="rect">
            <a:avLst/>
          </a:prstGeom>
        </p:spPr>
      </p:pic>
      <p:pic>
        <p:nvPicPr>
          <p:cNvPr id="10" name="Picture 9" descr="139865_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762000"/>
            <a:ext cx="1188720" cy="990600"/>
          </a:xfrm>
          <a:prstGeom prst="rect">
            <a:avLst/>
          </a:prstGeom>
        </p:spPr>
      </p:pic>
      <p:pic>
        <p:nvPicPr>
          <p:cNvPr id="11" name="Picture 10" descr="139865_1 -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838200"/>
            <a:ext cx="118872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4724400"/>
            <a:ext cx="1143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38600" y="5562600"/>
            <a:ext cx="16002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Times New Roman" pitchFamily="18" charset="0"/>
                <a:ea typeface="+mj-ea"/>
                <a:cs typeface="Times New Roman" pitchFamily="18" charset="0"/>
              </a:rPr>
              <a:t>Seven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6" name="Picture 5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837629"/>
            <a:ext cx="1371600" cy="1143571"/>
          </a:xfrm>
          <a:prstGeom prst="rect">
            <a:avLst/>
          </a:prstGeom>
        </p:spPr>
      </p:pic>
      <p:pic>
        <p:nvPicPr>
          <p:cNvPr id="7" name="Picture 6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838200"/>
            <a:ext cx="1371600" cy="1143571"/>
          </a:xfrm>
          <a:prstGeom prst="rect">
            <a:avLst/>
          </a:prstGeom>
        </p:spPr>
      </p:pic>
      <p:pic>
        <p:nvPicPr>
          <p:cNvPr id="8" name="Picture 7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0" y="838200"/>
            <a:ext cx="1371600" cy="1143571"/>
          </a:xfrm>
          <a:prstGeom prst="rect">
            <a:avLst/>
          </a:prstGeom>
        </p:spPr>
      </p:pic>
      <p:pic>
        <p:nvPicPr>
          <p:cNvPr id="9" name="Picture 8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91400" y="838200"/>
            <a:ext cx="1371600" cy="1143571"/>
          </a:xfrm>
          <a:prstGeom prst="rect">
            <a:avLst/>
          </a:prstGeom>
        </p:spPr>
      </p:pic>
      <p:pic>
        <p:nvPicPr>
          <p:cNvPr id="10" name="Picture 9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2514600"/>
            <a:ext cx="1371600" cy="1143571"/>
          </a:xfrm>
          <a:prstGeom prst="rect">
            <a:avLst/>
          </a:prstGeom>
        </p:spPr>
      </p:pic>
      <p:pic>
        <p:nvPicPr>
          <p:cNvPr id="11" name="Picture 10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2514600"/>
            <a:ext cx="1371600" cy="1143571"/>
          </a:xfrm>
          <a:prstGeom prst="rect">
            <a:avLst/>
          </a:prstGeom>
        </p:spPr>
      </p:pic>
      <p:pic>
        <p:nvPicPr>
          <p:cNvPr id="12" name="Picture 11" descr="175-1-2012-11-292786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514600"/>
            <a:ext cx="1371600" cy="11435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3886200" y="4800600"/>
            <a:ext cx="1447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14800" y="5867400"/>
            <a:ext cx="1143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Eight</a:t>
            </a:r>
            <a:endParaRPr lang="bn-BD" sz="4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1" name="Picture 10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914400"/>
            <a:ext cx="1152525" cy="1152525"/>
          </a:xfrm>
          <a:prstGeom prst="rect">
            <a:avLst/>
          </a:prstGeom>
        </p:spPr>
      </p:pic>
      <p:pic>
        <p:nvPicPr>
          <p:cNvPr id="12" name="Picture 11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762000"/>
            <a:ext cx="1152525" cy="1152525"/>
          </a:xfrm>
          <a:prstGeom prst="rect">
            <a:avLst/>
          </a:prstGeom>
        </p:spPr>
      </p:pic>
      <p:pic>
        <p:nvPicPr>
          <p:cNvPr id="13" name="Picture 12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762000"/>
            <a:ext cx="1152525" cy="1152525"/>
          </a:xfrm>
          <a:prstGeom prst="rect">
            <a:avLst/>
          </a:prstGeom>
        </p:spPr>
      </p:pic>
      <p:pic>
        <p:nvPicPr>
          <p:cNvPr id="14" name="Picture 13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685800"/>
            <a:ext cx="1152525" cy="1152525"/>
          </a:xfrm>
          <a:prstGeom prst="rect">
            <a:avLst/>
          </a:prstGeom>
        </p:spPr>
      </p:pic>
      <p:pic>
        <p:nvPicPr>
          <p:cNvPr id="15" name="Picture 14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2209800"/>
            <a:ext cx="1152525" cy="1152525"/>
          </a:xfrm>
          <a:prstGeom prst="rect">
            <a:avLst/>
          </a:prstGeom>
        </p:spPr>
      </p:pic>
      <p:pic>
        <p:nvPicPr>
          <p:cNvPr id="16" name="Picture 15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2209800"/>
            <a:ext cx="1152525" cy="1152525"/>
          </a:xfrm>
          <a:prstGeom prst="rect">
            <a:avLst/>
          </a:prstGeom>
        </p:spPr>
      </p:pic>
      <p:pic>
        <p:nvPicPr>
          <p:cNvPr id="17" name="Picture 16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2209800"/>
            <a:ext cx="1152525" cy="1152525"/>
          </a:xfrm>
          <a:prstGeom prst="rect">
            <a:avLst/>
          </a:prstGeom>
        </p:spPr>
      </p:pic>
      <p:pic>
        <p:nvPicPr>
          <p:cNvPr id="18" name="Picture 17" descr="writting-pencil-design_1095-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2133600"/>
            <a:ext cx="1152525" cy="1152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114800" y="4572000"/>
            <a:ext cx="914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  <a:endParaRPr lang="bn-BD" sz="4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962400" y="5410200"/>
            <a:ext cx="11430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Nine</a:t>
            </a:r>
            <a:r>
              <a:rPr lang="bn-BD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</p:txBody>
      </p:sp>
      <p:pic>
        <p:nvPicPr>
          <p:cNvPr id="10" name="Picture 9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381000"/>
            <a:ext cx="1478037" cy="1119187"/>
          </a:xfrm>
          <a:prstGeom prst="rect">
            <a:avLst/>
          </a:prstGeom>
        </p:spPr>
      </p:pic>
      <p:pic>
        <p:nvPicPr>
          <p:cNvPr id="11" name="Picture 10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381000"/>
            <a:ext cx="1478037" cy="1119187"/>
          </a:xfrm>
          <a:prstGeom prst="rect">
            <a:avLst/>
          </a:prstGeom>
        </p:spPr>
      </p:pic>
      <p:pic>
        <p:nvPicPr>
          <p:cNvPr id="12" name="Picture 11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381000"/>
            <a:ext cx="1478037" cy="1119187"/>
          </a:xfrm>
          <a:prstGeom prst="rect">
            <a:avLst/>
          </a:prstGeom>
        </p:spPr>
      </p:pic>
      <p:pic>
        <p:nvPicPr>
          <p:cNvPr id="13" name="Picture 12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381000"/>
            <a:ext cx="1478037" cy="1119187"/>
          </a:xfrm>
          <a:prstGeom prst="rect">
            <a:avLst/>
          </a:prstGeom>
        </p:spPr>
      </p:pic>
      <p:pic>
        <p:nvPicPr>
          <p:cNvPr id="14" name="Picture 13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676400"/>
            <a:ext cx="1478037" cy="1119187"/>
          </a:xfrm>
          <a:prstGeom prst="rect">
            <a:avLst/>
          </a:prstGeom>
        </p:spPr>
      </p:pic>
      <p:pic>
        <p:nvPicPr>
          <p:cNvPr id="15" name="Picture 14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1676400"/>
            <a:ext cx="1478037" cy="1119187"/>
          </a:xfrm>
          <a:prstGeom prst="rect">
            <a:avLst/>
          </a:prstGeom>
        </p:spPr>
      </p:pic>
      <p:pic>
        <p:nvPicPr>
          <p:cNvPr id="16" name="Picture 15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1676400"/>
            <a:ext cx="1478037" cy="1119187"/>
          </a:xfrm>
          <a:prstGeom prst="rect">
            <a:avLst/>
          </a:prstGeom>
        </p:spPr>
      </p:pic>
      <p:pic>
        <p:nvPicPr>
          <p:cNvPr id="17" name="Picture 16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1676400"/>
            <a:ext cx="1478037" cy="1119187"/>
          </a:xfrm>
          <a:prstGeom prst="rect">
            <a:avLst/>
          </a:prstGeom>
        </p:spPr>
      </p:pic>
      <p:pic>
        <p:nvPicPr>
          <p:cNvPr id="18" name="Picture 17" descr="IMG_20160214_1223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3048000"/>
            <a:ext cx="1478037" cy="11191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419600" y="4953000"/>
            <a:ext cx="838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lang="bn-BD" sz="4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419600" y="6019800"/>
            <a:ext cx="990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Times New Roman" pitchFamily="18" charset="0"/>
                <a:ea typeface="+mj-ea"/>
                <a:cs typeface="Times New Roman" pitchFamily="18" charset="0"/>
              </a:rPr>
              <a:t>Ten</a:t>
            </a:r>
            <a:endParaRPr lang="bn-BD" sz="44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3200" y="457200"/>
            <a:ext cx="1446848" cy="933450"/>
          </a:xfrm>
          <a:prstGeom prst="rect">
            <a:avLst/>
          </a:prstGeom>
        </p:spPr>
      </p:pic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457200"/>
            <a:ext cx="1446848" cy="933450"/>
          </a:xfrm>
          <a:prstGeom prst="rect">
            <a:avLst/>
          </a:prstGeom>
        </p:spPr>
      </p:pic>
      <p:pic>
        <p:nvPicPr>
          <p:cNvPr id="7" name="Picture 6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381000"/>
            <a:ext cx="1446848" cy="933450"/>
          </a:xfrm>
          <a:prstGeom prst="rect">
            <a:avLst/>
          </a:prstGeom>
        </p:spPr>
      </p:pic>
      <p:pic>
        <p:nvPicPr>
          <p:cNvPr id="8" name="Picture 7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304800"/>
            <a:ext cx="1446848" cy="933450"/>
          </a:xfrm>
          <a:prstGeom prst="rect">
            <a:avLst/>
          </a:prstGeom>
        </p:spPr>
      </p:pic>
      <p:pic>
        <p:nvPicPr>
          <p:cNvPr id="9" name="Picture 8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828800"/>
            <a:ext cx="1446848" cy="933450"/>
          </a:xfrm>
          <a:prstGeom prst="rect">
            <a:avLst/>
          </a:prstGeom>
        </p:spPr>
      </p:pic>
      <p:pic>
        <p:nvPicPr>
          <p:cNvPr id="10" name="Picture 9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1752600"/>
            <a:ext cx="1446848" cy="933450"/>
          </a:xfrm>
          <a:prstGeom prst="rect">
            <a:avLst/>
          </a:prstGeom>
        </p:spPr>
      </p:pic>
      <p:pic>
        <p:nvPicPr>
          <p:cNvPr id="11" name="Picture 10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1752600"/>
            <a:ext cx="1446848" cy="933450"/>
          </a:xfrm>
          <a:prstGeom prst="rect">
            <a:avLst/>
          </a:prstGeom>
        </p:spPr>
      </p:pic>
      <p:pic>
        <p:nvPicPr>
          <p:cNvPr id="12" name="Picture 11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6552" y="1752600"/>
            <a:ext cx="1446848" cy="933450"/>
          </a:xfrm>
          <a:prstGeom prst="rect">
            <a:avLst/>
          </a:prstGeom>
        </p:spPr>
      </p:pic>
      <p:pic>
        <p:nvPicPr>
          <p:cNvPr id="14" name="Picture 13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2819400"/>
            <a:ext cx="1446848" cy="933450"/>
          </a:xfrm>
          <a:prstGeom prst="rect">
            <a:avLst/>
          </a:prstGeom>
        </p:spPr>
      </p:pic>
      <p:pic>
        <p:nvPicPr>
          <p:cNvPr id="15" name="Picture 14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2743200"/>
            <a:ext cx="1446848" cy="933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132</Words>
  <Application>Microsoft Office PowerPoint</Application>
  <PresentationFormat>On-screen Show (4:3)</PresentationFormat>
  <Paragraphs>73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WELL COME</vt:lpstr>
      <vt:lpstr>Most. Sharmin Akther Assistant Teacher. Kayempur Govt. Primary School. Khansama, Dinajpur.</vt:lpstr>
      <vt:lpstr>Studentes will be able to: 2.1.1  recognize and read cardinal numbers       up to 100. 2.1     write cardinal numbers up to 100 in     figures.</vt:lpstr>
      <vt:lpstr>Number</vt:lpstr>
      <vt:lpstr>6</vt:lpstr>
      <vt:lpstr>7</vt:lpstr>
      <vt:lpstr>Slide 7</vt:lpstr>
      <vt:lpstr>Slide 8</vt:lpstr>
      <vt:lpstr>Slide 9</vt:lpstr>
      <vt:lpstr>Count and write the number  in words</vt:lpstr>
      <vt:lpstr>Count, Write  the number or word.</vt:lpstr>
      <vt:lpstr>Re-arrange the number in word </vt:lpstr>
      <vt:lpstr>Write the numbers in words.</vt:lpstr>
      <vt:lpstr>Teachers reading </vt:lpstr>
      <vt:lpstr>Students reading </vt:lpstr>
      <vt:lpstr>Match </vt:lpstr>
      <vt:lpstr>Groupwork</vt:lpstr>
      <vt:lpstr>Evaluation 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 COME</dc:title>
  <dc:creator>PTI_DNJ</dc:creator>
  <cp:lastModifiedBy>PTI_DNJ</cp:lastModifiedBy>
  <cp:revision>326</cp:revision>
  <dcterms:created xsi:type="dcterms:W3CDTF">2006-08-16T00:00:00Z</dcterms:created>
  <dcterms:modified xsi:type="dcterms:W3CDTF">2016-12-26T10:56:11Z</dcterms:modified>
</cp:coreProperties>
</file>