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77" r:id="rId2"/>
    <p:sldId id="278" r:id="rId3"/>
    <p:sldId id="268" r:id="rId4"/>
    <p:sldId id="270" r:id="rId5"/>
    <p:sldId id="272" r:id="rId6"/>
    <p:sldId id="259" r:id="rId7"/>
    <p:sldId id="265" r:id="rId8"/>
    <p:sldId id="279" r:id="rId9"/>
    <p:sldId id="260" r:id="rId10"/>
    <p:sldId id="261" r:id="rId11"/>
    <p:sldId id="273" r:id="rId12"/>
    <p:sldId id="282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72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566" autoAdjust="0"/>
  </p:normalViewPr>
  <p:slideViewPr>
    <p:cSldViewPr>
      <p:cViewPr varScale="1">
        <p:scale>
          <a:sx n="72" d="100"/>
          <a:sy n="72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F5EBB-093F-4D05-BA55-D1B921EB77E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5DA8-3ACE-4E90-9B10-3C4935D2F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5DA8-3ACE-4E90-9B10-3C4935D2FE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5DA8-3ACE-4E90-9B10-3C4935D2FE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5DA8-3ACE-4E90-9B10-3C4935D2FE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05_paritosh_batch_37_Editing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05_paritosh_batch_37_Editing.ppt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hyperlink" Target="https://www.youtube.com/watch?v=srwVRkGes2chttps://www.youtube.com/watch?v=srwVRkGes2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1797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209800"/>
            <a:ext cx="47244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2057399" cy="18478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Picture 2" descr="images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800"/>
            <a:ext cx="2057400" cy="186165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Picture 3" descr="images (2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066800"/>
            <a:ext cx="1981199" cy="18478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 descr="images (3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066800"/>
            <a:ext cx="2057399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Up Arrow Callout 7"/>
          <p:cNvSpPr/>
          <p:nvPr/>
        </p:nvSpPr>
        <p:spPr>
          <a:xfrm>
            <a:off x="609600" y="4876800"/>
            <a:ext cx="2057400" cy="857528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781800" y="4953000"/>
            <a:ext cx="1828800" cy="7620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724400" y="4953000"/>
            <a:ext cx="1752600" cy="7620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ন্টার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2895600" y="4953000"/>
            <a:ext cx="1600200" cy="7620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laque 24"/>
          <p:cNvSpPr/>
          <p:nvPr/>
        </p:nvSpPr>
        <p:spPr>
          <a:xfrm>
            <a:off x="3657600" y="3200400"/>
            <a:ext cx="1778000" cy="1524000"/>
          </a:xfrm>
          <a:prstGeom prst="plaqu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0" y="1219200"/>
            <a:ext cx="39624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038600"/>
            <a:ext cx="75438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28549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(গ)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------------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	      (গ)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(গ)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	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একটিওনা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4)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00050" indent="-400050">
              <a:buAutoNum type="romanLcParenBoth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(ii)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(iii)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00050" indent="-400050"/>
            <a:r>
              <a:rPr lang="en-US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 		(খ) ii ও iii		(গ)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iii		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,ii ও iii</a:t>
            </a:r>
            <a:endParaRPr lang="en-US" dirty="0" smtClean="0">
              <a:solidFill>
                <a:srgbClr val="00B050"/>
              </a:solidFill>
            </a:endParaRPr>
          </a:p>
          <a:p>
            <a:pPr marL="400050" indent="-400050"/>
            <a:endParaRPr lang="en-US" dirty="0" smtClean="0"/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964359"/>
            <a:ext cx="22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Algerian"/>
                <a:cs typeface="NikoshBAN" pitchFamily="2" charset="0"/>
              </a:rPr>
              <a:t>√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752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Algerian"/>
                <a:cs typeface="NikoshBAN" pitchFamily="2" charset="0"/>
              </a:rPr>
              <a:t>√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676400"/>
            <a:ext cx="53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rgbClr val="00B050"/>
                </a:solidFill>
                <a:latin typeface="Algerian"/>
                <a:cs typeface="NikoshBAN" pitchFamily="2" charset="0"/>
              </a:rPr>
              <a:t>√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5943600"/>
            <a:ext cx="114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267200" y="5943600"/>
            <a:ext cx="114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২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514600" y="5867400"/>
            <a:ext cx="114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877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96200" y="6019800"/>
            <a:ext cx="1143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৪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4114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lgerian"/>
                <a:cs typeface="NikoshBAN" pitchFamily="2" charset="0"/>
              </a:rPr>
              <a:t>√</a:t>
            </a:r>
            <a:endParaRPr lang="en-US" sz="3600" dirty="0"/>
          </a:p>
        </p:txBody>
      </p:sp>
      <p:sp>
        <p:nvSpPr>
          <p:cNvPr id="19" name="Oval 18">
            <a:hlinkClick r:id="rId2" action="ppaction://hlinkpres?slideindex=7&amp;slidetitle=Slide 7"/>
          </p:cNvPr>
          <p:cNvSpPr/>
          <p:nvPr/>
        </p:nvSpPr>
        <p:spPr>
          <a:xfrm>
            <a:off x="304800" y="5943600"/>
            <a:ext cx="6858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533400"/>
            <a:ext cx="7924800" cy="5257800"/>
            <a:chOff x="228600" y="533400"/>
            <a:chExt cx="7924800" cy="5257800"/>
          </a:xfrm>
        </p:grpSpPr>
        <p:sp>
          <p:nvSpPr>
            <p:cNvPr id="2" name="Isosceles Triangle 1"/>
            <p:cNvSpPr/>
            <p:nvPr/>
          </p:nvSpPr>
          <p:spPr>
            <a:xfrm>
              <a:off x="228600" y="533400"/>
              <a:ext cx="7924800" cy="2514600"/>
            </a:xfrm>
            <a:prstGeom prst="triangle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9600" y="3048000"/>
              <a:ext cx="7010400" cy="2743200"/>
            </a:xfrm>
            <a:prstGeom prst="rect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ইনপুট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</a:p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আউটপুট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ডিভাইসের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পার্থক্য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লিখে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আনবে</a:t>
              </a:r>
              <a:r>
                <a:rPr lang="en-US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Frame 3"/>
            <p:cNvSpPr/>
            <p:nvPr/>
          </p:nvSpPr>
          <p:spPr>
            <a:xfrm flipH="1">
              <a:off x="3124197" y="3048000"/>
              <a:ext cx="2057399" cy="27432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371600" y="3657600"/>
              <a:ext cx="838200" cy="9906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5791200" y="3733800"/>
              <a:ext cx="838200" cy="9906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371600" y="3581400"/>
              <a:ext cx="838200" cy="9906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5791200" y="3657600"/>
              <a:ext cx="838200" cy="9906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07819" y="0"/>
            <a:ext cx="9351819" cy="6858000"/>
            <a:chOff x="-207819" y="0"/>
            <a:chExt cx="9351819" cy="6858000"/>
          </a:xfrm>
        </p:grpSpPr>
        <p:pic>
          <p:nvPicPr>
            <p:cNvPr id="3" name="Picture 2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7819" y="0"/>
              <a:ext cx="9351819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752600" y="2743200"/>
              <a:ext cx="6553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সকলকে</a:t>
              </a:r>
              <a:r>
                <a:rPr lang="en-US" sz="9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lvl="0" algn="ctr">
              <a:defRPr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2651915"/>
          </a:xfrm>
          <a:prstGeom prst="verticalScroll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মুহাম্মাদ ইয়াছিন হাওলাদার</a:t>
            </a:r>
          </a:p>
          <a:p>
            <a:pPr algn="ctr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সহশিক্ষক</a:t>
            </a:r>
          </a:p>
          <a:p>
            <a:pPr algn="ctr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টগডা দারুল ইসলাম কামিল মাদ্রাসা</a:t>
            </a:r>
          </a:p>
          <a:p>
            <a:pPr algn="ctr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জিয়ানগর,পিরোজপুর।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-০১৯৩১২৮৩৯৫০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2651915"/>
          </a:xfrm>
          <a:prstGeom prst="verticalScroll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>
              <a:buNone/>
            </a:pPr>
            <a:r>
              <a:rPr lang="en-US" sz="28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2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পরিতোষ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en-US" sz="3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শান্তিবাগ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3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edefined Process 7"/>
          <p:cNvSpPr/>
          <p:nvPr/>
        </p:nvSpPr>
        <p:spPr>
          <a:xfrm>
            <a:off x="2209800" y="4343400"/>
            <a:ext cx="4495800" cy="2286000"/>
          </a:xfrm>
          <a:prstGeom prst="flowChartPredefinedProcess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  </a:t>
            </a:r>
          </a:p>
          <a:p>
            <a:pPr algn="ctr">
              <a:buNone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প্রযুক্তি</a:t>
            </a:r>
          </a:p>
          <a:p>
            <a:pPr algn="ctr">
              <a:buNone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ctr">
              <a:buNone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>
              <a:buNone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৪৫মিনিট</a:t>
            </a:r>
          </a:p>
          <a:p>
            <a:pPr algn="ctr">
              <a:buNone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১৯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-০১-২০১৬ইং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 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762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0"/>
            <a:ext cx="2286000" cy="76944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 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3583"/>
            <a:ext cx="7162800" cy="5484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791200"/>
            <a:ext cx="2819400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 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1000"/>
            <a:ext cx="7434670" cy="558182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38600" y="5638800"/>
            <a:ext cx="2743200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2800" y="533400"/>
            <a:ext cx="3048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-304800"/>
            <a:ext cx="6280385" cy="5602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791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1524001"/>
            <a:ext cx="8153400" cy="50167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 . .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 এর ইনপুট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আউট য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ন্ত্রের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hlinkClick r:id="rId2" action="ppaction://hlinkpres?slideindex=12&amp;slidetitle=Slide 12"/>
          </p:cNvPr>
          <p:cNvSpPr/>
          <p:nvPr/>
        </p:nvSpPr>
        <p:spPr>
          <a:xfrm>
            <a:off x="685800" y="5715000"/>
            <a:ext cx="9906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62200" y="228600"/>
            <a:ext cx="4267200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5120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867400" y="304800"/>
            <a:ext cx="2819400" cy="205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7086600" y="5486400"/>
            <a:ext cx="1828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33800" y="2362200"/>
            <a:ext cx="1676400" cy="1905000"/>
            <a:chOff x="3733800" y="2362200"/>
            <a:chExt cx="1676400" cy="1905000"/>
          </a:xfrm>
        </p:grpSpPr>
        <p:sp>
          <p:nvSpPr>
            <p:cNvPr id="7" name="Rectangle 6">
              <a:hlinkClick r:id="rId4"/>
            </p:cNvPr>
            <p:cNvSpPr/>
            <p:nvPr/>
          </p:nvSpPr>
          <p:spPr>
            <a:xfrm>
              <a:off x="3733800" y="4038600"/>
              <a:ext cx="16764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hlinkClick r:id="rId4"/>
            </p:cNvPr>
            <p:cNvSpPr/>
            <p:nvPr/>
          </p:nvSpPr>
          <p:spPr>
            <a:xfrm rot="5400000">
              <a:off x="4457700" y="3086100"/>
              <a:ext cx="16764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hlinkClick r:id="rId4"/>
            </p:cNvPr>
            <p:cNvSpPr/>
            <p:nvPr/>
          </p:nvSpPr>
          <p:spPr>
            <a:xfrm rot="5400000">
              <a:off x="3009900" y="3086100"/>
              <a:ext cx="16764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hlinkClick r:id="rId4"/>
            </p:cNvPr>
            <p:cNvSpPr/>
            <p:nvPr/>
          </p:nvSpPr>
          <p:spPr>
            <a:xfrm>
              <a:off x="3733800" y="2362200"/>
              <a:ext cx="16764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uter-keyboard-parts-and-functions-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3400" y="914400"/>
            <a:ext cx="2209800" cy="1221393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images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768600"/>
            <a:ext cx="1905000" cy="1193800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743200"/>
            <a:ext cx="2133600" cy="1219200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Picture 8" descr="images (2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2699657"/>
            <a:ext cx="2228850" cy="1262743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MacMini_P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914400"/>
            <a:ext cx="2081007" cy="1219201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12" descr="images (3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990600"/>
            <a:ext cx="1857375" cy="1143000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7" name="Rounded Rectangle 36"/>
          <p:cNvSpPr/>
          <p:nvPr/>
        </p:nvSpPr>
        <p:spPr>
          <a:xfrm>
            <a:off x="2286000" y="42672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96000" y="42672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114800" y="43434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905000" y="54864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733800" y="54102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486400" y="54102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মোডেম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5562600" y="228600"/>
            <a:ext cx="2209800" cy="6096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155</Words>
  <Application>Microsoft Office PowerPoint</Application>
  <PresentationFormat>On-screen Show (4:3)</PresentationFormat>
  <Paragraphs>75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 Pc</dc:creator>
  <cp:lastModifiedBy>Toshiba</cp:lastModifiedBy>
  <cp:revision>212</cp:revision>
  <dcterms:created xsi:type="dcterms:W3CDTF">2006-08-16T00:00:00Z</dcterms:created>
  <dcterms:modified xsi:type="dcterms:W3CDTF">2016-01-21T09:16:43Z</dcterms:modified>
</cp:coreProperties>
</file>