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sorkar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133600"/>
            <a:ext cx="4800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8029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আইসিটি প্রয়োগের আগে সরকারি অফিস আদালতের কাজ ধরনা ধরে করতে হতো , কিন্তু আইসিটি প্রয়োগের ফলে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এখন খুব সহজে করা সম্ভব হছে।কয়েকটি কাজের অতিত ও বর্তমান অবস্থা ছক আকারে দেখানো হলো-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2133600"/>
          <a:ext cx="609600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কাজ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অতীত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বর্তমান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নামের ছাড়পত্র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কমপক্ষে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৭ দিন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৩০ মিঃ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নিবন্ধন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কমপক্ষে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৩০ দিন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 দিন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ফি প্রদান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ভোর থেকে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লাইনে দাঁড়িয়ে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ব্যাংকের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মাধ্যমে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নিবন্ধনের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জন্য অফিসে যাতায়াত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কমপক্ষে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ছয়বার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একবারও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নয়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38200"/>
            <a:ext cx="2002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352800"/>
            <a:ext cx="5440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বর্তমান সময়ে টাকা স্থানান্তর পদ্ধতি দলে আলোচনা করে উত্তর দাও।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0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39497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আজকের পাঠে সরকারি কাজে তথ্য ও যোগাযোগ সংক্রান্ত কয়টি বিষয় উল্লেখ করা হয়েছে।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উত্তরঃ ৪ টি।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বিশেষ বিশেষ দিবস বা ঘটনা কোন মাধ্যমে প্রচার করা যায় ?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উত্তরঃ মোবাইল ফোন।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আজকের পাঠে কয়টি নাগরিক সেবার নাম তুলে ধরা হয়েছে?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উত্তরঃ ৯ টি।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 নামের ছাড়পত্র  করতে অতীতে কতদিন সময় লাগতো?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উত্তরঃ কমপক্ষে ৭ দিন । 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৫। বর্তমান সময়ে নিবন্ধনের জন্য কতবার অফিসে যাতায়াত করতে হয় 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উত্তরঃ একবারও নয়।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713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সরকারের আরো অনেক কর্মকান্ডে তথ্য ও যোগাযোগ প্রযুক্তির প্রয়োগ দেখা যায় । তোমার এলাকায়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এরকম কার্জাবলির একটি তালিকা তৈরি করে আনবে।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66800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......jpg"/>
          <p:cNvPicPr>
            <a:picLocks noChangeAspect="1"/>
          </p:cNvPicPr>
          <p:nvPr/>
        </p:nvPicPr>
        <p:blipFill>
          <a:blip r:embed="rId2"/>
          <a:srcRect l="18367" t="53409" r="20408"/>
          <a:stretch>
            <a:fillRect/>
          </a:stretch>
        </p:blipFill>
        <p:spPr>
          <a:xfrm>
            <a:off x="1905000" y="2209800"/>
            <a:ext cx="48768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মোঃ আবু ইউসুফ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শিক্ষক(কম্পিউটার)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নওগাঁ শরিফিয়া ফাজিল মাদ্রাসা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তারাশ-সিরাজগঞ্জ।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প্রথম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পাঠঃ ই-গভর্ন্যান্স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৫০ মিঃ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k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3657600" cy="2230244"/>
          </a:xfrm>
          <a:prstGeom prst="rect">
            <a:avLst/>
          </a:prstGeom>
        </p:spPr>
      </p:pic>
      <p:pic>
        <p:nvPicPr>
          <p:cNvPr id="3" name="Picture 2" descr="sorkar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3810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276600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সরকারি কার্জক্রম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ka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4118757" cy="3086100"/>
          </a:xfrm>
          <a:prstGeom prst="rect">
            <a:avLst/>
          </a:prstGeom>
        </p:spPr>
      </p:pic>
      <p:pic>
        <p:nvPicPr>
          <p:cNvPr id="3" name="Picture 2" descr="sorkar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"/>
            <a:ext cx="2628028" cy="3640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4267200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সরকারি কার্জক্রম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85800"/>
            <a:ext cx="42672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152400"/>
            <a:ext cx="28194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14600"/>
            <a:ext cx="722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ই-গভর্ন্যান্স বা সরকারি কার্জক্রমে তথ্য ও যোগাযোগ প্রযুক্তি ব্যবহারের গুরুত্ব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1600200"/>
            <a:ext cx="2953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ভিডিও টি দেখে কি বুঝতে পারলে?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rkar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3462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105400"/>
            <a:ext cx="7164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রাষ্ট্রের অত্যন্ত গুরুত্তপুর্ণ একটি অংগ হলো সরকার। যে কোনো দেশের সরকার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জনগনের জন্য নিরাপদ।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0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সরকারি সকল কাজেই তথ্য ও যোগাযোগ প্রযুক্তির গুরুত্ব পুর্ণ প্রয়োগ রয়েছে। কয়েকটি বিষয় তুলে ধরা হলো।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orkar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3502572" cy="1463611"/>
          </a:xfrm>
          <a:prstGeom prst="rect">
            <a:avLst/>
          </a:prstGeom>
        </p:spPr>
      </p:pic>
      <p:pic>
        <p:nvPicPr>
          <p:cNvPr id="9" name="Picture 8" descr="sorkar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838200"/>
            <a:ext cx="1100279" cy="1524000"/>
          </a:xfrm>
          <a:prstGeom prst="rect">
            <a:avLst/>
          </a:prstGeom>
        </p:spPr>
      </p:pic>
      <p:pic>
        <p:nvPicPr>
          <p:cNvPr id="10" name="Picture 9" descr="im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810000"/>
            <a:ext cx="2872636" cy="121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514600"/>
            <a:ext cx="4057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১। সরকারি তথ্যাদি প্রকাশঃ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বর্তমানে ওয়েবসাইট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বা পোর্টালের মাধ্যমে তথ্য সরাসরি জনগনের কাছে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পৌছে দেওয়া জায়।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514600"/>
            <a:ext cx="347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২। আইন ও নীতিমালা প্রণয়ন কিংবা সংশোধনে</a:t>
            </a:r>
          </a:p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জনগনের মতামতের প্রতিফলনঃ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638800"/>
            <a:ext cx="3962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৩। বিশেষ বিশেষ দিবস বা ঘটনা সম্পর্কে প্রচারঃ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 মোবাইল ফোনের মাধ্যমে জনগনের এক বিরাট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অংশকে সরাসরি কোনো বার্তা পৌছাতে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638800"/>
            <a:ext cx="3825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u="sng" dirty="0" smtClean="0">
                <a:latin typeface="NikoshBAN" pitchFamily="2" charset="0"/>
                <a:cs typeface="NikoshBAN" pitchFamily="2" charset="0"/>
              </a:rPr>
              <a:t>৪। দোরগোড়ায় সরকারি সেবাঃ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সরকারি কর্মকান্ডে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আইসিটির সবচেয়ে বড় প্রয়োগ হলো জনগনের কাছে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নাগরিক সেবা পৌছে দেওয়া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86200"/>
            <a:ext cx="3086100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59562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উন্নত দেশগুলোতে সরকারিভাবে তথ্য প্রযুক্তির মাধ্যমে ঘরে বসেই পাসপোর্ট প্রাপ্তি, আয়কর প্রদান, বিশ্ববিদ্যালয়ে ভর্তি,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সরকারি কোষাগারে অর্থপ্রদান প্রভৃতি কাজ নিমিষেই সম্পন্ন করতে পারে। আমাদের দেশেও বর্তমানে অনেক নাগরিক সেবা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খুব সহজে পাওয়া যায়। যেমন-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১। ই-পর্চা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২। ই-বুক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৩। ই-পুর্জি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৪। পাবলিক পরিক্ষার ফলাফল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৫। ই-সাস্থ্যসেবা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৬। অনলাইনে আয়কর রিটার্ন প্রস্তুতকরন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৭। টাকা স্থানান্তর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৮। পরিসেবার বিল পরিশোধ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৯। পরিবহন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421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শুভেচ্ছা 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Yousuf</dc:creator>
  <cp:lastModifiedBy>Yousuf</cp:lastModifiedBy>
  <cp:revision>31</cp:revision>
  <dcterms:created xsi:type="dcterms:W3CDTF">2006-08-16T00:00:00Z</dcterms:created>
  <dcterms:modified xsi:type="dcterms:W3CDTF">2016-01-19T13:21:58Z</dcterms:modified>
</cp:coreProperties>
</file>