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58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715C0-7D44-4041-B2C2-665818E7AB1C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1DE7-501D-47DB-AB3C-DCF34F71D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91DE7-501D-47DB-AB3C-DCF34F71DB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429000"/>
            <a:ext cx="29718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143000"/>
            <a:ext cx="2002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200400"/>
            <a:ext cx="7444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মোবাইল ফোনের বিস্তারের ফলে কী কী নতুন কর্মের সৃষ্টি হয়? দলে আলোচনা করে উত্তর দাও।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143000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799129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তথ্য প্রযুক্তি ব্যাবহারের ফলে একজন কর্মী কি হয়ে উঠে?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উত্তরঃ অনেক বেশী দক্ষ ।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কোন মাধ্যমে যেকোনো সময় নগদ অর্থ তোলা যায় 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উত্তরঃ এটিএম মেশিনের মাধ্যমে।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কিসের সাহায্যে অনেক কাজ ঘরে বসেই করা সম্ভব হচ্ছে?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উত্তরঃ কম্পিউটার।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কিসের সাহায্যে যেকোনো সময় গ্রাহকের নির্দিষ্ট প্রশ্নের জবাব দেওয়া সম্ভব?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উত্তরঃ সয়ংক্রিয় মেশিন ।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ইন্টারনেটের বিকাশের ফলে কোন দেশগুলোর অন্য দেশের কাজ করে দেওয়ার সুযোগ সৃষ্টি হয়েছে?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উত্তরঃ তৃতীয় বিশ্বের ।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143000"/>
            <a:ext cx="2100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560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আউটসোর্সিং এর জন্য ইন্টারনেটের জনপ্রিয় চারটি সাইটের নাম লিখে আনবে।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_150_2015_03_30_18_55_3785572_ro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990600"/>
            <a:ext cx="2476500" cy="1647825"/>
          </a:xfrm>
          <a:prstGeom prst="rect">
            <a:avLst/>
          </a:prstGeom>
        </p:spPr>
      </p:pic>
      <p:pic>
        <p:nvPicPr>
          <p:cNvPr id="3" name="Picture 2" descr="belu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276" y="3264784"/>
            <a:ext cx="3432524" cy="2040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 ইউছুফ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 (কম্পিউটার)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নওগাঁ শরিফিয়া ফাজিল মাদ্রাসা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 অষ্টম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প্রথম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তথ্য ও যোগাযোগ প্রযুক্তির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গুরুত্ব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বিশেষ পাঠঃ তথ্য ও যোগাযোগ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প্রযুক্তিতে কর্মসংস্থান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৫০ মিঃ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799"/>
            <a:ext cx="2819400" cy="2708593"/>
          </a:xfrm>
          <a:prstGeom prst="rect">
            <a:avLst/>
          </a:prstGeom>
        </p:spPr>
      </p:pic>
      <p:pic>
        <p:nvPicPr>
          <p:cNvPr id="3" name="Picture 2" descr="home2-604x2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645" y="762000"/>
            <a:ext cx="4091094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4958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আউট সোর্সিং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3810000"/>
            <a:ext cx="2432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ঘরে বসে আয়ের মাধ্যম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95600"/>
            <a:ext cx="5838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প্রজুক্তিতে কর্মসংস্থান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81000"/>
            <a:ext cx="159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60724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এই পাঠ শেষে শিক্ষার্থীরা-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১। তথ্য প্রযুক্তি ব্যবহারের ফলে দক্ষ কর্মী তৈরি হয় ব্যাখ্যা করতে পারবে।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আইসিটি ব্যবহারের ফলে কাজের ধরন বদলায় বর্ননা করতে পারবে।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বাংলাদেশে মোবাইল ফোনের বিস্তার ও কর্মসৃজন সম্পর্কে বলতে পারবে।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ঘরে বসে আয়ের সুযোগ সম্পর্কে ব্যাখ্যা করতে পারবে।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05" y="3505200"/>
            <a:ext cx="89546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তথ্য প্রযুক্তি ব্যবহারের ফলে একজন কর্মী অনেক বেশী দক্ষ হয়ে উঠে। ফলে অনেক প্রতিষ্ঠানই কম কর্মী দিয়ে বেশী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কাজ করিয়ে নিতে পারে। যেমন-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বিভিন্ন কারখানায় বিপজ্জনক কাজগুলো মানুষের পরিবর্তে রোবট কিংবা স্বয়ংক্রিয় যন্ত্রের মাধ্যমে সম্পন্ন করা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যেতে পারে।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বিভিন্ন গুদামে মালামাল সুসজ্জিত করার কাজ সয়ংক্রিয়ভাবে করা সম্ভব।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টেলিফোন একচেঞ্জে কম্পিউটার নিয়ন্ত্রিত ডিজিটাল ব্যবস্থার কারনে পৃথক জনবলের প্রয়োজন হয় না।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সয়ংক্রিয় ইন্টারেক্টিভ ভয়েস প্রযুক্তি ব্যবহার করে দিন-রাত যে কোনো সময় গ্রাহকের নির্দিষ্ট প্রশ্নের জবাব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দেওয়া যায় 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ব্যাংকের এটিএম মেশিনের মাধ্যমে যেকোনো সময় নগদ অর্থ তোলা যায়।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334933" cy="2438400"/>
          </a:xfrm>
          <a:prstGeom prst="rect">
            <a:avLst/>
          </a:prstGeom>
        </p:spPr>
      </p:pic>
      <p:pic>
        <p:nvPicPr>
          <p:cNvPr id="4" name="Picture 3" descr="Hasem_1236716978_2-ATM_Mach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8601"/>
            <a:ext cx="2667000" cy="2500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8956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সয়ংক্রিয় যন্ত্র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048000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ব্যাংকের এটিএম মেশিন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9707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আইসিটি ব্যাবহারের ফলে প্রতিনিয়ত কাজের ধরন বদলে যাচ্ছে । যেমন-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পরিবর্তিত পরিস্থিতিতে কর্মক্ষেত্রে টিকে থাকার জন্য নিজেকে ক্রমাগত দক্ষ করে তুলতে হয়।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কম্পিউটারের সাহায্যে অনেক ধরনের কাজ ঘরে বসেই করা সম্ভব হচ্ছে।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অনেকে ঘরে বসে কাজ করছে। ফলে অনেক প্রতিষ্ঠানই এখন ভার্চুয়াল প্রতিষ্ঠানে পরিনত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হয়েছে।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সয়ংক্রিয়ভাবে মনিটরিং করা সম্ভব হওয়াতে কর্মীদের কাজে ফাঁকি দেওয়ার প্রবনতাও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ক্রমান্বয়ে হ্রাস পাচ্ছে। 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তথ্য ও যোগাযোগ প্রযুক্তির সবচেয়ে বড় প্রণোদনা হল এর মাধ্যমে নিত্য নতুন কাজের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ক্ষেত্র তৈরি হয়। </a:t>
            </a:r>
          </a:p>
        </p:txBody>
      </p:sp>
      <p:pic>
        <p:nvPicPr>
          <p:cNvPr id="3" name="Picture 2" descr="earn-online-230x1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2190750" cy="1476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752600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নতুন নতুন কর্ম সৃষ্টির মাধ্যম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886200" y="14478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762000"/>
            <a:ext cx="1905000" cy="19050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38200"/>
            <a:ext cx="3882513" cy="1857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505200"/>
            <a:ext cx="86052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জাতীয় রাজস্ব আয় বৃদ্ধি ছাড়াও কেবল মোবাইল ফোনের বিকাশের ফলে বাংলাদেশে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অনেক সেক্টরে বিপুল পরিমানে নতুন কর্মের সৃষ্টি হয়েছে। যেমন-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মোবাইল কোম্পানীতে কাজের সুজোগ।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মোবাইল ফোনসেট বিক্রয়,বিপনন ও রক্ষনাবেক্ষন।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বিভিন্ন মোবাইল সেবা প্রদান।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নতুন খাতের সৃষ্টি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14400"/>
            <a:ext cx="2847975" cy="1600200"/>
          </a:xfrm>
          <a:prstGeom prst="rect">
            <a:avLst/>
          </a:prstGeom>
        </p:spPr>
      </p:pic>
      <p:pic>
        <p:nvPicPr>
          <p:cNvPr id="3" name="Picture 2" descr="index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914400"/>
            <a:ext cx="2905125" cy="1571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124200"/>
            <a:ext cx="87799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ইন্টারনেটের বিকাশের ফলে বর্তমানে তৃতীয় বিশ্বের দেশগুলোর জন্য ঘরে বসে অন্য দেশের কাজ করে দেওয়ার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সুযোগ সৃষ্টি হয়েছে। তাদের দেশের অনেক কাজ, জেমন-ওয়েবসাইট উন্নয়ন,মাসিক বেতন, ওয়েবসাইটে তথ্য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যোগ করা, সফটওয়্যার তৈরি ইত্যদি। এটিকে বলা হয় আউটসোর্সিং। এই সকল কাজ ইন্টারনেটে অনেক সাইটে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পাওয়া যায়। জনপ্রিয় সাইটগুলো হলো-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1.www.odesk.com  2.www.freelancer.com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3.www.elance.com    4.www.guru.com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546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Yousuf</dc:creator>
  <cp:lastModifiedBy>Yousuf</cp:lastModifiedBy>
  <cp:revision>35</cp:revision>
  <dcterms:created xsi:type="dcterms:W3CDTF">2006-08-16T00:00:00Z</dcterms:created>
  <dcterms:modified xsi:type="dcterms:W3CDTF">2016-01-08T08:33:45Z</dcterms:modified>
</cp:coreProperties>
</file>