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947"/>
    <a:srgbClr val="C3D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5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58C12-3257-45DD-826E-0602E1942F8F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F0E0-0BDD-4ACD-801C-6E9F5A44B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16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58C12-3257-45DD-826E-0602E1942F8F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F0E0-0BDD-4ACD-801C-6E9F5A44B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4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58C12-3257-45DD-826E-0602E1942F8F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F0E0-0BDD-4ACD-801C-6E9F5A44B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0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58C12-3257-45DD-826E-0602E1942F8F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F0E0-0BDD-4ACD-801C-6E9F5A44B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57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58C12-3257-45DD-826E-0602E1942F8F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F0E0-0BDD-4ACD-801C-6E9F5A44B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66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58C12-3257-45DD-826E-0602E1942F8F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F0E0-0BDD-4ACD-801C-6E9F5A44B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25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58C12-3257-45DD-826E-0602E1942F8F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F0E0-0BDD-4ACD-801C-6E9F5A44B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97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58C12-3257-45DD-826E-0602E1942F8F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F0E0-0BDD-4ACD-801C-6E9F5A44B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60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58C12-3257-45DD-826E-0602E1942F8F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F0E0-0BDD-4ACD-801C-6E9F5A44B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64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58C12-3257-45DD-826E-0602E1942F8F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F0E0-0BDD-4ACD-801C-6E9F5A44B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04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58C12-3257-45DD-826E-0602E1942F8F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F0E0-0BDD-4ACD-801C-6E9F5A44B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86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58C12-3257-45DD-826E-0602E1942F8F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0F0E0-0BDD-4ACD-801C-6E9F5A44B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0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gif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3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8.jpe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gif"/><Relationship Id="rId5" Type="http://schemas.openxmlformats.org/officeDocument/2006/relationships/image" Target="../media/image37.gif"/><Relationship Id="rId4" Type="http://schemas.openxmlformats.org/officeDocument/2006/relationships/image" Target="../media/image5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hyperlink" Target="mailto:momotabul.islam@gmail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8.jpeg"/><Relationship Id="rId7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SOFT\Momotabul\Pc Walpaper\Boder-Cote-Tay\Frame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-3920890" y="623248"/>
            <a:ext cx="941696" cy="94169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-2941094" y="623248"/>
            <a:ext cx="941696" cy="94169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</a:t>
            </a:r>
            <a:endParaRPr lang="en-US" sz="4400" dirty="0"/>
          </a:p>
        </p:txBody>
      </p:sp>
      <p:sp>
        <p:nvSpPr>
          <p:cNvPr id="13" name="Oval 12"/>
          <p:cNvSpPr/>
          <p:nvPr/>
        </p:nvSpPr>
        <p:spPr>
          <a:xfrm>
            <a:off x="-1940542" y="623248"/>
            <a:ext cx="941696" cy="94169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-979796" y="604198"/>
            <a:ext cx="941696" cy="94169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 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2286000"/>
            <a:ext cx="6248400" cy="35814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0" dist="38100" dir="7260000" sx="105000" sy="105000" algn="tl" rotWithShape="0">
              <a:prstClr val="black">
                <a:alpha val="8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G:\SOFT\Internet\Fb\Extra Emoticons\fla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53694"/>
            <a:ext cx="1219200" cy="109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SOFT\Internet\Fb\Extra Emoticons\fla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792" y="491794"/>
            <a:ext cx="1219200" cy="109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8482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0.69809 -0.003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13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0.70347 -0.003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7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393 L 0.72101 -0.003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6296E-6 L 0.72639 -0.001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1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OFT\Momotabul\Pc Walpaper\Boder-Cote-Tay\Frame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667000" y="533400"/>
            <a:ext cx="4038600" cy="876963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101600" dist="38100" dir="306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58750" h="158750" prst="artDeco"/>
            <a:bevelB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 Diagonal Corner Rectangle 4"/>
          <p:cNvSpPr/>
          <p:nvPr/>
        </p:nvSpPr>
        <p:spPr>
          <a:xfrm>
            <a:off x="838200" y="1676400"/>
            <a:ext cx="3429000" cy="2133600"/>
          </a:xfrm>
          <a:prstGeom prst="round2Diag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101600" dist="50800" dir="6960000" sx="104000" sy="10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 Diagonal Corner Rectangle 5"/>
          <p:cNvSpPr/>
          <p:nvPr/>
        </p:nvSpPr>
        <p:spPr>
          <a:xfrm>
            <a:off x="4724400" y="1676400"/>
            <a:ext cx="3429000" cy="2133600"/>
          </a:xfrm>
          <a:prstGeom prst="round2Diag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101600" dist="50800" dir="6960000" sx="104000" sy="10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Diagonal Corner Rectangle 6"/>
          <p:cNvSpPr/>
          <p:nvPr/>
        </p:nvSpPr>
        <p:spPr>
          <a:xfrm>
            <a:off x="838200" y="4155744"/>
            <a:ext cx="3429000" cy="2133600"/>
          </a:xfrm>
          <a:prstGeom prst="round2Diag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101600" dist="50800" dir="6960000" sx="104000" sy="10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Diagonal Corner Rectangle 7"/>
          <p:cNvSpPr/>
          <p:nvPr/>
        </p:nvSpPr>
        <p:spPr>
          <a:xfrm>
            <a:off x="4724400" y="4155744"/>
            <a:ext cx="3429000" cy="2133600"/>
          </a:xfrm>
          <a:prstGeom prst="round2Diag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101600" dist="50800" dir="6960000" sx="104000" sy="10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09900" y="579366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ফুল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2" descr="G:\SOFT\Internet\Fb\Extra Emoticons\craz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16734"/>
            <a:ext cx="785813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SOFT\Internet\Fb\Extra Emoticons\craz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943" y="470988"/>
            <a:ext cx="785813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8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OFT\Momotabul\Pc Walpaper\Boder-Cote-Tay\Frame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667000" y="533400"/>
            <a:ext cx="4038600" cy="876963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101600" dist="38100" dir="306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58750" h="158750" prst="artDeco"/>
            <a:bevelB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 Diagonal Corner Rectangle 4"/>
          <p:cNvSpPr/>
          <p:nvPr/>
        </p:nvSpPr>
        <p:spPr>
          <a:xfrm>
            <a:off x="838200" y="1676400"/>
            <a:ext cx="3429000" cy="2133600"/>
          </a:xfrm>
          <a:prstGeom prst="round2Diag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101600" dist="50800" dir="6960000" sx="104000" sy="10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 Diagonal Corner Rectangle 5"/>
          <p:cNvSpPr/>
          <p:nvPr/>
        </p:nvSpPr>
        <p:spPr>
          <a:xfrm>
            <a:off x="4724400" y="1676400"/>
            <a:ext cx="3429000" cy="2133600"/>
          </a:xfrm>
          <a:prstGeom prst="round2Diag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101600" dist="50800" dir="6960000" sx="104000" sy="10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Diagonal Corner Rectangle 6"/>
          <p:cNvSpPr/>
          <p:nvPr/>
        </p:nvSpPr>
        <p:spPr>
          <a:xfrm>
            <a:off x="838200" y="4155744"/>
            <a:ext cx="3429000" cy="2133600"/>
          </a:xfrm>
          <a:prstGeom prst="round2Diag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101600" dist="50800" dir="6960000" sx="104000" sy="10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Diagonal Corner Rectangle 7"/>
          <p:cNvSpPr/>
          <p:nvPr/>
        </p:nvSpPr>
        <p:spPr>
          <a:xfrm>
            <a:off x="4724400" y="4155744"/>
            <a:ext cx="3429000" cy="2133600"/>
          </a:xfrm>
          <a:prstGeom prst="round2Diag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101600" dist="50800" dir="6960000" sx="104000" sy="10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95600" y="595952"/>
            <a:ext cx="3543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শাকসবজি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3" y="381000"/>
            <a:ext cx="6505575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3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OFT\Momotabul\Pc Walpaper\Boder-Cote-Tay\Frame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667000" y="533400"/>
            <a:ext cx="4038600" cy="876963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101600" dist="38100" dir="306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58750" h="158750" prst="artDeco"/>
            <a:bevelB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 Diagonal Corner Rectangle 4"/>
          <p:cNvSpPr/>
          <p:nvPr/>
        </p:nvSpPr>
        <p:spPr>
          <a:xfrm>
            <a:off x="838200" y="1676400"/>
            <a:ext cx="3429000" cy="2133600"/>
          </a:xfrm>
          <a:prstGeom prst="round2Diag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101600" dist="50800" dir="6960000" sx="104000" sy="10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 Diagonal Corner Rectangle 5"/>
          <p:cNvSpPr/>
          <p:nvPr/>
        </p:nvSpPr>
        <p:spPr>
          <a:xfrm>
            <a:off x="4724400" y="1676400"/>
            <a:ext cx="3429000" cy="2133600"/>
          </a:xfrm>
          <a:prstGeom prst="round2Diag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101600" dist="50800" dir="6960000" sx="104000" sy="10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Diagonal Corner Rectangle 6"/>
          <p:cNvSpPr/>
          <p:nvPr/>
        </p:nvSpPr>
        <p:spPr>
          <a:xfrm>
            <a:off x="838200" y="4155744"/>
            <a:ext cx="3429000" cy="2133600"/>
          </a:xfrm>
          <a:prstGeom prst="round2Diag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101600" dist="50800" dir="6960000" sx="104000" sy="10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Diagonal Corner Rectangle 7"/>
          <p:cNvSpPr/>
          <p:nvPr/>
        </p:nvSpPr>
        <p:spPr>
          <a:xfrm>
            <a:off x="4724400" y="4155744"/>
            <a:ext cx="3429000" cy="2133600"/>
          </a:xfrm>
          <a:prstGeom prst="round2Diag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101600" dist="50800" dir="6960000" sx="104000" sy="10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24200" y="555008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মসলা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2" descr="G:\SOFT\Internet\Fb\Extra Emoticons\craz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16734"/>
            <a:ext cx="785813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SOFT\Internet\Fb\Extra Emoticons\craz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943" y="470988"/>
            <a:ext cx="785813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203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OFT\Momotabul\Pc Walpaper\Boder-Cote-Tay\Frame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33600" y="381000"/>
            <a:ext cx="5105400" cy="762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190500" dist="127000" dir="7200000" sx="104000" sy="104000" algn="tl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0" y="4572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পারিবারিক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অর্থনৈতিক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গুরুত্ব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5410200"/>
            <a:ext cx="7315200" cy="9906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469900" dist="190500" dir="4500000" sx="104000" sy="104000" algn="tl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5404187"/>
            <a:ext cx="7467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as-IN" sz="2000" dirty="0">
                <a:latin typeface="NikoshBAN" pitchFamily="2" charset="0"/>
                <a:cs typeface="NikoshBAN" pitchFamily="2" charset="0"/>
              </a:rPr>
              <a:t>ইহা 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হতে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পুষ্টিকর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খাবার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পাই।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গাছ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দামি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কাঠ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পাওয়া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যায়</a:t>
            </a:r>
            <a:r>
              <a:rPr lang="as-IN" sz="2000" dirty="0">
                <a:latin typeface="NikoshBAN" pitchFamily="2" charset="0"/>
                <a:cs typeface="NikoshBAN" pitchFamily="2" charset="0"/>
              </a:rPr>
              <a:t>। </a:t>
            </a:r>
            <a:endParaRPr lang="en-US" sz="2000" dirty="0" smtClean="0">
              <a:latin typeface="NikoshBAN" pitchFamily="2" charset="0"/>
              <a:cs typeface="NikoshBAN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আসবাবপত্র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জ্বালানী </a:t>
            </a:r>
            <a:r>
              <a:rPr lang="as-IN" sz="2000" dirty="0">
                <a:latin typeface="NikoshBAN" pitchFamily="2" charset="0"/>
                <a:cs typeface="NikoshBAN" pitchFamily="2" charset="0"/>
              </a:rPr>
              <a:t>হিসেবে 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যায়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2000" dirty="0" smtClean="0">
              <a:latin typeface="NikoshBAN" pitchFamily="2" charset="0"/>
              <a:cs typeface="NikoshBAN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বাজারে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বিক্রয়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লাভবান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হওয়া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as-IN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1520062"/>
            <a:ext cx="3229303" cy="1614652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3000" contrast="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469900" dist="444500" dir="2220000" sx="89000" sy="89000" algn="tl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76800" y="1520062"/>
            <a:ext cx="3352800" cy="1676400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6000"/>
                      </a14:imgEffect>
                      <a14:imgEffect>
                        <a14:brightnessContrast brigh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469900" dist="444500" dir="2220000" sx="89000" sy="89000" algn="tl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8200" y="3482212"/>
            <a:ext cx="3229303" cy="1614652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469900" dist="444500" dir="2220000" sx="89000" sy="89000" algn="tl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76800" y="3482212"/>
            <a:ext cx="3229303" cy="1614652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69900" dist="444500" dir="2220000" sx="89000" sy="89000" algn="tl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19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OFT\Momotabul\Pc Walpaper\Boder-Cote-Tay\Frame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533400"/>
            <a:ext cx="42926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0" y="714702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দলগত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05400"/>
            <a:ext cx="716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54102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প্রত্যেক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উদ্যান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ফসলের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দুইটি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করে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নাম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লিখ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1981200"/>
            <a:ext cx="7010400" cy="27432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04800" dist="139700" dir="2700000" sx="101000" sy="101000" algn="tl" rotWithShape="0">
              <a:prstClr val="black">
                <a:alpha val="8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E:\SOFT\Momotabul\Pc Walpaper\Extra Emoticons\wacko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52" y="754062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SOFT\Momotabul\Pc Walpaper\Extra Emoticons\wacko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754062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9087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OFT\Momotabul\Pc Walpaper\Boder-Cote-Tay\Frame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819400" y="533400"/>
            <a:ext cx="3581400" cy="1127125"/>
            <a:chOff x="2819400" y="533400"/>
            <a:chExt cx="3581400" cy="112712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533400"/>
              <a:ext cx="3581400" cy="1127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657600" y="670034"/>
              <a:ext cx="1676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মূল্যায়ন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1143000" y="2514600"/>
            <a:ext cx="6781800" cy="29718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54000" dist="139700" dir="7200000" sx="103000" sy="103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95400" y="3043297"/>
            <a:ext cx="6477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উদ্যান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কাকে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?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মরিচ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আদা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ধরনের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?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কেন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?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একজন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ব্যাক্তির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প্রতিদিন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গ্রাম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শাক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সবজি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ওফলমূল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খাওয়া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দরকার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" name="Picture 5" descr="E:\SOFT\Momotabul\Pc Walpaper\Extra Emoticons\das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940" y="733806"/>
            <a:ext cx="760766" cy="64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SOFT\Momotabul\Pc Walpaper\Extra Emoticons\yahoo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588" y="720724"/>
            <a:ext cx="1128713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64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OFT\Momotabul\Pc Walpaper\Boder-Cote-Tay\Frame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938" y="547796"/>
            <a:ext cx="35814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08736" y="7620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err="1" smtClean="0">
                <a:latin typeface="NikoshBAN" pitchFamily="2" charset="0"/>
                <a:cs typeface="NikoshBAN" pitchFamily="2" charset="0"/>
              </a:rPr>
              <a:t>বাড়ির</a:t>
            </a:r>
            <a:r>
              <a:rPr lang="en-US" sz="36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u="sng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sz="3600" u="sng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9470" y="4648200"/>
            <a:ext cx="5867400" cy="16002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79400" dist="139700" dir="2220000" algn="tl" rotWithShape="0">
              <a:prstClr val="black">
                <a:alpha val="8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“</a:t>
            </a:r>
            <a:r>
              <a:rPr lang="as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তোমার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as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বাড়ির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as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সামনের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as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as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পিছনের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as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জমিতে  কীভাবে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as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as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উদ্যান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as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ফসলের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as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চাষ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as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করবে</a:t>
            </a:r>
            <a:r>
              <a:rPr lang="as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”-তার </a:t>
            </a:r>
            <a:r>
              <a:rPr lang="as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as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তালিকা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as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তৈরী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as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38200" y="1978570"/>
            <a:ext cx="3505200" cy="213360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190500" dir="39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72000" y="1983824"/>
            <a:ext cx="3505200" cy="213360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190500" dir="39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:\SOFT\Momotabul\Pc Walpaper\Extra Emoticons\gamer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086" y="772511"/>
            <a:ext cx="925397" cy="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SOFT\Momotabul\Pc Walpaper\Extra Emoticons\gamer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494" y="730385"/>
            <a:ext cx="925397" cy="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5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OFT\Momotabul\Pc Walpaper\Boder-Cote-Tay\Frame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947" y="914400"/>
            <a:ext cx="358457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9966" y="11430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সকলকে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99" name="Picture 3" descr="E:\SOFT\Momotabul\Pc Walpaper\Extra Emoticons\by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143000"/>
            <a:ext cx="74974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SOFT\Momotabul\Pc Walpaper\Extra Emoticons\by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656" y="1143000"/>
            <a:ext cx="74974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2286000"/>
            <a:ext cx="7162800" cy="32766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92100" dist="330200" dir="3840000" algn="tl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:\SOFT\Momotabul\Pc Walpaper\Extra Emoticons\clapping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86" y="5867400"/>
            <a:ext cx="101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SOFT\Momotabul\Pc Walpaper\Extra Emoticons\clapping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890" y="5885793"/>
            <a:ext cx="101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SOFT\Momotabul\Pc Walpaper\Extra Emoticons\clapping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762" y="5867400"/>
            <a:ext cx="101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SOFT\Momotabul\Pc Walpaper\Extra Emoticons\clapping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298" y="5885793"/>
            <a:ext cx="101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SOFT\Momotabul\Pc Walpaper\Extra Emoticons\clapping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430" y="5867400"/>
            <a:ext cx="101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SOFT\Momotabul\Pc Walpaper\Extra Emoticons\clapping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5885793"/>
            <a:ext cx="101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2231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OFT\Momotabul\Pc Walpaper\Boder-Cote-Tay\Frame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ffectLst>
            <a:innerShdw blurRad="406400" dir="906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38200" y="685800"/>
            <a:ext cx="3505200" cy="83820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139700" dist="88900" dir="4200000" sx="103000" sy="103000" algn="tl" rotWithShape="0">
              <a:prstClr val="black">
                <a:alpha val="56000"/>
              </a:prstClr>
            </a:outerShdw>
          </a:effectLst>
          <a:scene3d>
            <a:camera prst="orthographicFront"/>
            <a:lightRig rig="threePt" dir="t"/>
          </a:scene3d>
          <a:sp3d>
            <a:bevelT w="196850" h="69850" prst="slope"/>
            <a:bevelB w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724400" y="685800"/>
            <a:ext cx="3505200" cy="83820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139700" dist="88900" dir="4200000" sx="103000" sy="103000" algn="tl" rotWithShape="0">
              <a:prstClr val="black">
                <a:alpha val="56000"/>
              </a:prstClr>
            </a:outerShdw>
          </a:effectLst>
          <a:scene3d>
            <a:camera prst="orthographicFront"/>
            <a:lightRig rig="threePt" dir="t"/>
          </a:scene3d>
          <a:sp3d>
            <a:bevelT w="190500" h="139700" prst="slope"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88637" y="748352"/>
            <a:ext cx="31770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6800" y="762000"/>
            <a:ext cx="31770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24400" y="3886200"/>
            <a:ext cx="3505200" cy="251460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2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139700" dist="88900" dir="4200000" sx="103000" sy="103000" algn="t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s-IN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ৃষি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শিক্ষা</a:t>
            </a:r>
            <a:endParaRPr lang="en-US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৬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ষ্ঠ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শ্রেণী</a:t>
            </a:r>
            <a:endParaRPr lang="en-US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৫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অধ্যায়</a:t>
            </a:r>
            <a:endParaRPr lang="en-US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কৃষিজ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উৎপাদন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১ম</a:t>
            </a:r>
            <a:endParaRPr lang="as-IN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33264" y="1725304"/>
            <a:ext cx="1600200" cy="1981200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39700" dist="127000" dir="2040000" algn="tl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709312" y="1725304"/>
            <a:ext cx="1600200" cy="198120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39700" dist="127000" dir="2040000" algn="tl" rotWithShape="0">
              <a:prstClr val="black">
                <a:alpha val="7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D:\Contin Pic\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43" y="1683841"/>
            <a:ext cx="519557" cy="235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SOFT\Momotabul\Pc Walpaper\Bangladesh Welpaper\Food,Fruit,Vegetable\R_0011a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25304"/>
            <a:ext cx="978091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SOFT\Momotabul\Pc Walpaper\Bangladesh Welpaper\Food,Fruit,Vegetable\R_0011a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013" y="1725304"/>
            <a:ext cx="978091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838200" y="3886200"/>
            <a:ext cx="3505200" cy="251460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2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139700" dist="88900" dir="4200000" sx="103000" sy="103000" algn="t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s-IN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মোঃ মমতাবুল ইসলাম</a:t>
            </a:r>
          </a:p>
          <a:p>
            <a:pPr algn="ctr"/>
            <a:r>
              <a:rPr lang="as-IN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সহকারী শিক্ষক</a:t>
            </a:r>
          </a:p>
          <a:p>
            <a:pPr algn="ctr"/>
            <a:r>
              <a:rPr lang="as-IN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ছাইতানতলা আদর্শ আলিম মাদ্‌রাসা</a:t>
            </a:r>
          </a:p>
          <a:p>
            <a:pPr algn="ctr"/>
            <a:r>
              <a:rPr lang="as-IN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সুন্দরগঞ্জ, গাইবান্ধা।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মোবাইলঃ</a:t>
            </a:r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০১৭১৬১০১৩৬৪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E-mail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>
                <a:latin typeface="Times New Roman" pitchFamily="18" charset="0"/>
                <a:cs typeface="Times New Roman" pitchFamily="18" charset="0"/>
                <a:hlinkClick r:id="rId7"/>
              </a:rPr>
              <a:t>momotabul.islam@gmail.com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033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8" grpId="0" animBg="1"/>
      <p:bldP spid="10" grpId="0" animBg="1"/>
      <p:bldP spid="11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OFT\Momotabul\Pc Walpaper\Boder-Cote-Tay\Frame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286000" y="609600"/>
            <a:ext cx="4724400" cy="68580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177800" dist="76200" dir="6960000" sx="103000" sy="103000" algn="tl" rotWithShape="0">
              <a:prstClr val="black">
                <a:alpha val="73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prst="convex"/>
            <a:bevelB w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38400" y="6858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চিত্র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গুলি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করি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609600" y="2063498"/>
            <a:ext cx="3657596" cy="1975102"/>
          </a:xfrm>
          <a:prstGeom prst="round2Diag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3000" contras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mpd="dbl">
            <a:solidFill>
              <a:srgbClr val="00B050"/>
            </a:solidFill>
          </a:ln>
          <a:effectLst>
            <a:outerShdw blurRad="101600" dist="177800" dir="2820000" algn="tl" rotWithShape="0">
              <a:prstClr val="black">
                <a:alpha val="63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 Diagonal Corner Rectangle 5"/>
          <p:cNvSpPr/>
          <p:nvPr/>
        </p:nvSpPr>
        <p:spPr>
          <a:xfrm>
            <a:off x="616424" y="4425698"/>
            <a:ext cx="3657596" cy="1975102"/>
          </a:xfrm>
          <a:prstGeom prst="round2Diag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mpd="dbl">
            <a:solidFill>
              <a:srgbClr val="00B050"/>
            </a:solidFill>
          </a:ln>
          <a:effectLst>
            <a:outerShdw blurRad="101600" dist="177800" dir="2820000" algn="tl" rotWithShape="0">
              <a:prstClr val="black">
                <a:alpha val="63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Diagonal Corner Rectangle 6"/>
          <p:cNvSpPr/>
          <p:nvPr/>
        </p:nvSpPr>
        <p:spPr>
          <a:xfrm>
            <a:off x="4693696" y="2063498"/>
            <a:ext cx="3657596" cy="1975102"/>
          </a:xfrm>
          <a:prstGeom prst="round2Diag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mpd="dbl">
            <a:solidFill>
              <a:srgbClr val="00B050"/>
            </a:solidFill>
          </a:ln>
          <a:effectLst>
            <a:outerShdw blurRad="101600" dist="177800" dir="2820000" algn="tl" rotWithShape="0">
              <a:prstClr val="black">
                <a:alpha val="63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Diagonal Corner Rectangle 7"/>
          <p:cNvSpPr/>
          <p:nvPr/>
        </p:nvSpPr>
        <p:spPr>
          <a:xfrm>
            <a:off x="4700520" y="4425698"/>
            <a:ext cx="3657596" cy="1975102"/>
          </a:xfrm>
          <a:prstGeom prst="round2Diag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mpd="dbl">
            <a:solidFill>
              <a:srgbClr val="00B050"/>
            </a:solidFill>
          </a:ln>
          <a:effectLst>
            <a:outerShdw blurRad="101600" dist="177800" dir="2820000" algn="tl" rotWithShape="0">
              <a:prstClr val="black">
                <a:alpha val="63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E:\SOFT\Momotabul\Pc Walpaper\Extra Emoticons\vava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40534"/>
            <a:ext cx="795337" cy="69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SOFT\Momotabul\Pc Walpaper\Extra Emoticons\vava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40534"/>
            <a:ext cx="795337" cy="69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673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OFT\Momotabul\Pc Walpaper\Boder-Cote-Tay\Frame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09600" y="990600"/>
            <a:ext cx="3728112" cy="2160896"/>
          </a:xfrm>
          <a:prstGeom prst="roundRect">
            <a:avLst/>
          </a:pr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1000"/>
                      </a14:imgEffect>
                      <a14:imgEffect>
                        <a14:brightnessContrast bright="24000" contras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65100" sx="102000" sy="102000" algn="tl" rotWithShape="0">
              <a:prstClr val="black">
                <a:alpha val="8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09600" y="3810000"/>
            <a:ext cx="3728112" cy="2160896"/>
          </a:xfrm>
          <a:prstGeom prst="round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65100" sx="102000" sy="102000" algn="tl" rotWithShape="0">
              <a:prstClr val="black">
                <a:alpha val="8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724400" y="990600"/>
            <a:ext cx="3728112" cy="2160896"/>
          </a:xfrm>
          <a:prstGeom prst="round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85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65100" sx="102000" sy="102000" algn="tl" rotWithShape="0">
              <a:prstClr val="black">
                <a:alpha val="8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24400" y="3810000"/>
            <a:ext cx="3728112" cy="2160896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65100" sx="102000" sy="102000" algn="tl" rotWithShape="0">
              <a:prstClr val="black">
                <a:alpha val="8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44780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OFT\Momotabul\Pc Walpaper\Boder-Cote-Tay\Frame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SOFT\Momotabul\Pc Walpaper\Bangladesh Welpaper\Food,Fruit,Vegetable\R_0011a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23283" y="137283"/>
            <a:ext cx="3916432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Contin Pic\&amp;&amp;&amp;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13616"/>
            <a:ext cx="476250" cy="1748584"/>
          </a:xfrm>
          <a:prstGeom prst="rect">
            <a:avLst/>
          </a:prstGeom>
          <a:noFill/>
          <a:effectLst>
            <a:outerShdw sx="1000" sy="1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Contin Pic\&amp;&amp;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613616"/>
            <a:ext cx="476250" cy="1734578"/>
          </a:xfrm>
          <a:prstGeom prst="rect">
            <a:avLst/>
          </a:prstGeom>
          <a:noFill/>
          <a:effectLst>
            <a:outerShdw sx="1000" sy="1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657600" y="2514600"/>
            <a:ext cx="5105400" cy="2438400"/>
            <a:chOff x="3657600" y="2514600"/>
            <a:chExt cx="5105400" cy="2438400"/>
          </a:xfrm>
        </p:grpSpPr>
        <p:sp>
          <p:nvSpPr>
            <p:cNvPr id="8" name="Rectangle 7"/>
            <p:cNvSpPr/>
            <p:nvPr/>
          </p:nvSpPr>
          <p:spPr>
            <a:xfrm>
              <a:off x="3657600" y="2644676"/>
              <a:ext cx="5105400" cy="230832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 err="1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উদ্যান</a:t>
              </a:r>
              <a:r>
                <a:rPr lang="en-US" sz="4800" b="1" cap="none" spc="0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4800" b="1" cap="none" spc="0" dirty="0" err="1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ফসলের</a:t>
              </a:r>
              <a:r>
                <a:rPr lang="en-US" sz="4800" b="1" cap="none" spc="0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4800" b="1" cap="none" spc="0" dirty="0" err="1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পরিচিতি</a:t>
              </a:r>
              <a:endParaRPr 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  <a:p>
              <a:pPr algn="ctr"/>
              <a:r>
                <a:rPr lang="en-US" sz="4800" b="1" cap="none" spc="0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ও</a:t>
              </a:r>
            </a:p>
            <a:p>
              <a:pPr algn="ctr"/>
              <a:r>
                <a:rPr lang="en-US" sz="4800" b="1" cap="none" spc="0" dirty="0" err="1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অর্থনৈতিক</a:t>
              </a:r>
              <a:r>
                <a:rPr lang="en-US" sz="4800" b="1" cap="none" spc="0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4800" b="1" cap="none" spc="0" dirty="0" err="1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গুরুত্ব</a:t>
              </a:r>
              <a:endParaRPr lang="en-US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3698544" y="2514600"/>
              <a:ext cx="4876800" cy="2438400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  <a:effectLst>
              <a:outerShdw blurRad="165100" dist="114300" dir="6300000" algn="tl" rotWithShape="0">
                <a:schemeClr val="tx1">
                  <a:alpha val="8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667000" y="990600"/>
            <a:ext cx="4038600" cy="876963"/>
            <a:chOff x="2667000" y="990600"/>
            <a:chExt cx="4038600" cy="876963"/>
          </a:xfrm>
        </p:grpSpPr>
        <p:sp>
          <p:nvSpPr>
            <p:cNvPr id="11" name="Rectangle 10"/>
            <p:cNvSpPr/>
            <p:nvPr/>
          </p:nvSpPr>
          <p:spPr>
            <a:xfrm>
              <a:off x="2876549" y="1096184"/>
              <a:ext cx="3467101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400" cap="none" spc="50" dirty="0" err="1" smtClean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আজকের</a:t>
              </a:r>
              <a:r>
                <a:rPr lang="en-US" sz="4400" cap="none" spc="50" dirty="0" smtClean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4400" cap="none" spc="50" dirty="0" err="1" smtClean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বিষয়বস্তু</a:t>
              </a:r>
              <a:endParaRPr lang="en-US" sz="4400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667000" y="990600"/>
              <a:ext cx="4038600" cy="876963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  <a:effectLst>
              <a:outerShdw blurRad="101600" dist="38100" dir="3060000" algn="tl" rotWithShape="0">
                <a:prstClr val="black"/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75505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OFT\Momotabul\Pc Walpaper\Boder-Cote-Tay\Frames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9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108603" y="555968"/>
            <a:ext cx="4926793" cy="707886"/>
            <a:chOff x="2108603" y="1044714"/>
            <a:chExt cx="4926793" cy="707886"/>
          </a:xfrm>
        </p:grpSpPr>
        <p:sp>
          <p:nvSpPr>
            <p:cNvPr id="5" name="Rectangle 4"/>
            <p:cNvSpPr/>
            <p:nvPr/>
          </p:nvSpPr>
          <p:spPr>
            <a:xfrm>
              <a:off x="2400300" y="1044714"/>
              <a:ext cx="434340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3600" b="1" cap="none" spc="50" dirty="0" err="1" smtClean="0">
                  <a:ln w="1143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এসো</a:t>
              </a:r>
              <a:r>
                <a:rPr lang="en-US" sz="3600" b="1" cap="none" spc="50" dirty="0" smtClean="0">
                  <a:ln w="1143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3600" b="1" cap="none" spc="50" dirty="0" err="1" smtClean="0">
                  <a:ln w="1143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নিচের</a:t>
              </a:r>
              <a:r>
                <a:rPr lang="en-US" sz="3600" b="1" cap="none" spc="50" dirty="0" smtClean="0">
                  <a:ln w="1143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3600" b="1" cap="none" spc="50" dirty="0" err="1" smtClean="0">
                  <a:ln w="1143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ভিডিও</a:t>
              </a:r>
              <a:r>
                <a:rPr lang="en-US" sz="3600" b="1" cap="none" spc="50" dirty="0" smtClean="0">
                  <a:ln w="1143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3600" b="1" cap="none" spc="50" dirty="0" err="1" smtClean="0">
                  <a:ln w="1143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টি</a:t>
              </a:r>
              <a:r>
                <a:rPr lang="en-US" sz="3600" b="1" cap="none" spc="50" dirty="0" smtClean="0">
                  <a:ln w="1143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3600" b="1" cap="none" spc="50" dirty="0" err="1" smtClean="0">
                  <a:ln w="1143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দেখি</a:t>
              </a:r>
              <a:r>
                <a:rPr lang="en-US" sz="3600" b="1" cap="none" spc="50" dirty="0" smtClean="0">
                  <a:ln w="1143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endParaRPr lang="en-US" sz="3600" b="1" cap="none" spc="50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108603" y="1044714"/>
              <a:ext cx="4926793" cy="707886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  <a:effectLst>
              <a:outerShdw blurRad="88900" dist="50800" dir="8040000" sx="102000" sy="102000" algn="tl" rotWithShape="0">
                <a:prstClr val="black">
                  <a:alpha val="5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09" name="Picture 85" descr="G:\SOFT\Internet\Fb\Extra Emoticons\lail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7935"/>
            <a:ext cx="1251673" cy="112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5" descr="G:\SOFT\Internet\Fb\Extra Emoticons\lail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99" y="327367"/>
            <a:ext cx="1251673" cy="112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2468" y="2155961"/>
            <a:ext cx="6159061" cy="363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9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OFT\Momotabul\Pc Walpaper\Boder-Cote-Tay\Frame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99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816291" y="3200399"/>
            <a:ext cx="7632509" cy="3819099"/>
            <a:chOff x="1816291" y="3200399"/>
            <a:chExt cx="7784909" cy="3819099"/>
          </a:xfrm>
        </p:grpSpPr>
        <p:sp>
          <p:nvSpPr>
            <p:cNvPr id="9" name="Rectangle 8"/>
            <p:cNvSpPr/>
            <p:nvPr/>
          </p:nvSpPr>
          <p:spPr>
            <a:xfrm>
              <a:off x="1816291" y="3200400"/>
              <a:ext cx="6362700" cy="28956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cmpd="dbl">
              <a:noFill/>
            </a:ln>
            <a:effectLst>
              <a:outerShdw blurRad="330200" dist="304800" dir="4440000" algn="l" rotWithShape="0">
                <a:schemeClr val="tx1">
                  <a:alpha val="87000"/>
                </a:schemeClr>
              </a:outerShdw>
            </a:effectLst>
            <a:scene3d>
              <a:camera prst="orthographicFront"/>
              <a:lightRig rig="threePt" dir="t"/>
            </a:scene3d>
            <a:sp3d contourW="12700">
              <a:bevelT w="120650" h="158750" prst="slope"/>
              <a:bevelB w="114300" prst="artDeco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613" y="3200399"/>
              <a:ext cx="7616587" cy="38190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3" name="Up Ribbon 12"/>
          <p:cNvSpPr/>
          <p:nvPr/>
        </p:nvSpPr>
        <p:spPr>
          <a:xfrm>
            <a:off x="1984613" y="838200"/>
            <a:ext cx="5178188" cy="914400"/>
          </a:xfrm>
          <a:prstGeom prst="ribbon2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rgbClr val="00B050"/>
            </a:solidFill>
          </a:ln>
          <a:effectLst>
            <a:outerShdw blurRad="139700" dist="190500" dir="13740000" sx="105000" sy="105000" kx="-800400" algn="bl" rotWithShape="0">
              <a:prstClr val="black">
                <a:alpha val="35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403250" y="821309"/>
            <a:ext cx="2337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cap="none" spc="50" dirty="0" err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</a:t>
            </a:r>
            <a:r>
              <a:rPr lang="en-US" sz="5400" cap="none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cap="none" spc="50" dirty="0" err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ফল</a:t>
            </a:r>
            <a:endParaRPr lang="en-US" sz="5400" cap="none" spc="5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62439"/>
            <a:ext cx="841248" cy="3623838"/>
          </a:xfrm>
          <a:prstGeom prst="rect">
            <a:avLst/>
          </a:prstGeom>
        </p:spPr>
      </p:pic>
      <p:pic>
        <p:nvPicPr>
          <p:cNvPr id="2050" name="Picture 2" descr="C:\Users\MA\Desktop\O_0020a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48" y="1905000"/>
            <a:ext cx="6435852" cy="122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SOFT\Internet\Fb\Extra Emoticons\gamer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31" y="973710"/>
            <a:ext cx="1067369" cy="77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SOFT\Internet\Fb\Extra Emoticons\gamer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957304"/>
            <a:ext cx="1067369" cy="77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006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OFT\Momotabul\Pc Walpaper\Boder-Cote-Tay\Frame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403144" y="609600"/>
            <a:ext cx="4114800" cy="685800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outerShdw blurRad="177800" dist="76200" dir="6060000" sx="102000" sy="102000" algn="tl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>
            <a:bevelT w="158750" h="44450" prst="slope"/>
            <a:bevelB w="31750" h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50625" y="4876800"/>
            <a:ext cx="1676400" cy="1371600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177800" dist="76200" dir="6060000" sx="102000" sy="102000" algn="tl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>
            <a:bevelT w="158750" h="44450" prst="coolSlant"/>
            <a:bevelB w="31750" h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2731825" y="4876800"/>
            <a:ext cx="1676400" cy="13716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177800" dist="76200" dir="6060000" sx="102000" sy="102000" algn="tl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>
            <a:bevelT w="158750" h="44450" prst="coolSlant"/>
            <a:bevelB w="31750" h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4636825" y="4876800"/>
            <a:ext cx="1676400" cy="137160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177800" dist="76200" dir="6060000" sx="102000" sy="102000" algn="tl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>
            <a:bevelT w="158750" h="44450" prst="coolSlant"/>
            <a:bevelB w="31750" h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618025" y="4876800"/>
            <a:ext cx="1676400" cy="1371600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177800" dist="76200" dir="6060000" sx="102000" sy="102000" algn="tl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>
            <a:bevelT w="158750" h="44450" prst="coolSlant"/>
            <a:bevelB w="31750" h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514600" y="6858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উদ্যান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ফসলের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প্রকারভেদ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3116240" y="1555568"/>
            <a:ext cx="2743200" cy="708883"/>
            <a:chOff x="3116240" y="1555568"/>
            <a:chExt cx="2743200" cy="708883"/>
          </a:xfrm>
          <a:noFill/>
        </p:grpSpPr>
        <p:sp>
          <p:nvSpPr>
            <p:cNvPr id="9" name="Rounded Rectangle 8"/>
            <p:cNvSpPr/>
            <p:nvPr/>
          </p:nvSpPr>
          <p:spPr>
            <a:xfrm>
              <a:off x="3116240" y="1555568"/>
              <a:ext cx="2743200" cy="685800"/>
            </a:xfrm>
            <a:prstGeom prst="roundRect">
              <a:avLst/>
            </a:prstGeom>
            <a:grpFill/>
            <a:ln>
              <a:solidFill>
                <a:srgbClr val="C00000"/>
              </a:solidFill>
            </a:ln>
            <a:effectLst>
              <a:outerShdw blurRad="177800" dist="76200" dir="6060000" sx="102000" sy="102000" algn="tl" rotWithShape="0">
                <a:prstClr val="black">
                  <a:alpha val="82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58750" h="44450" prst="relaxedInset"/>
              <a:bevelB w="31750" h="952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76600" y="1618120"/>
              <a:ext cx="2438400" cy="646331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উদ্যান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36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ফসল</a:t>
              </a:r>
              <a:endParaRPr lang="en-US" sz="36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387920" y="2408458"/>
            <a:ext cx="6199096" cy="854694"/>
            <a:chOff x="1387920" y="2408458"/>
            <a:chExt cx="6199096" cy="854694"/>
          </a:xfrm>
          <a:effectLst>
            <a:outerShdw blurRad="101600" dist="63500" dir="4140000" sx="101000" sy="101000" algn="tl" rotWithShape="0">
              <a:prstClr val="black">
                <a:alpha val="64000"/>
              </a:prstClr>
            </a:outerShdw>
          </a:effectLst>
        </p:grpSpPr>
        <p:sp>
          <p:nvSpPr>
            <p:cNvPr id="26" name="Down Arrow 25"/>
            <p:cNvSpPr/>
            <p:nvPr/>
          </p:nvSpPr>
          <p:spPr>
            <a:xfrm>
              <a:off x="1387920" y="2870868"/>
              <a:ext cx="304800" cy="381000"/>
            </a:xfrm>
            <a:prstGeom prst="downArrow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3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3175"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458032" y="2723864"/>
              <a:ext cx="6052784" cy="1524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3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3175"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Down Arrow 27"/>
            <p:cNvSpPr/>
            <p:nvPr/>
          </p:nvSpPr>
          <p:spPr>
            <a:xfrm>
              <a:off x="7282216" y="2876264"/>
              <a:ext cx="304800" cy="381000"/>
            </a:xfrm>
            <a:prstGeom prst="downArrow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3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3175"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Down Arrow 28"/>
            <p:cNvSpPr/>
            <p:nvPr/>
          </p:nvSpPr>
          <p:spPr>
            <a:xfrm>
              <a:off x="5322625" y="2876264"/>
              <a:ext cx="304800" cy="381000"/>
            </a:xfrm>
            <a:prstGeom prst="downArrow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3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3175"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Down Arrow 29"/>
            <p:cNvSpPr/>
            <p:nvPr/>
          </p:nvSpPr>
          <p:spPr>
            <a:xfrm>
              <a:off x="3417625" y="2882152"/>
              <a:ext cx="304800" cy="381000"/>
            </a:xfrm>
            <a:prstGeom prst="downArrow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3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3175"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Down Arrow 31"/>
            <p:cNvSpPr/>
            <p:nvPr/>
          </p:nvSpPr>
          <p:spPr>
            <a:xfrm>
              <a:off x="4338912" y="2408458"/>
              <a:ext cx="304800" cy="294630"/>
            </a:xfrm>
            <a:prstGeom prst="downArrow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3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3175"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7141" y="3581400"/>
            <a:ext cx="1676400" cy="685800"/>
            <a:chOff x="717141" y="3581400"/>
            <a:chExt cx="1676400" cy="685800"/>
          </a:xfrm>
        </p:grpSpPr>
        <p:sp>
          <p:nvSpPr>
            <p:cNvPr id="10" name="Rounded Rectangle 9"/>
            <p:cNvSpPr/>
            <p:nvPr/>
          </p:nvSpPr>
          <p:spPr>
            <a:xfrm>
              <a:off x="717141" y="3581400"/>
              <a:ext cx="1676400" cy="685800"/>
            </a:xfrm>
            <a:prstGeom prst="round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3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solidFill>
                <a:schemeClr val="accent1">
                  <a:shade val="50000"/>
                </a:schemeClr>
              </a:solidFill>
            </a:ln>
            <a:effectLst>
              <a:outerShdw blurRad="177800" dist="76200" dir="6060000" sx="102000" sy="102000" algn="tl" rotWithShape="0">
                <a:prstClr val="black">
                  <a:alpha val="82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58750" h="44450" prst="artDeco"/>
              <a:bevelB w="31750" h="952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38200" y="3633850"/>
              <a:ext cx="1447800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NikoshBAN" pitchFamily="2" charset="0"/>
                  <a:cs typeface="NikoshBAN" pitchFamily="2" charset="0"/>
                </a:rPr>
                <a:t>ফল</a:t>
              </a:r>
              <a:endParaRPr lang="en-US" sz="36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743200" y="3572997"/>
            <a:ext cx="1676400" cy="685800"/>
            <a:chOff x="2733966" y="3545701"/>
            <a:chExt cx="1676400" cy="685800"/>
          </a:xfrm>
        </p:grpSpPr>
        <p:sp>
          <p:nvSpPr>
            <p:cNvPr id="11" name="Rounded Rectangle 10"/>
            <p:cNvSpPr/>
            <p:nvPr/>
          </p:nvSpPr>
          <p:spPr>
            <a:xfrm>
              <a:off x="2733966" y="3545701"/>
              <a:ext cx="1676400" cy="685800"/>
            </a:xfrm>
            <a:prstGeom prst="round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3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solidFill>
                <a:schemeClr val="accent1">
                  <a:shade val="50000"/>
                </a:schemeClr>
              </a:solidFill>
            </a:ln>
            <a:effectLst>
              <a:outerShdw blurRad="177800" dist="76200" dir="6060000" sx="102000" sy="102000" algn="tl" rotWithShape="0">
                <a:prstClr val="black">
                  <a:alpha val="82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58750" h="44450" prst="artDeco"/>
              <a:bevelB w="31750" h="952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865382" y="3597120"/>
              <a:ext cx="1447800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NikoshBAN" pitchFamily="2" charset="0"/>
                  <a:cs typeface="NikoshBAN" pitchFamily="2" charset="0"/>
                </a:rPr>
                <a:t>ফুল</a:t>
              </a:r>
              <a:endParaRPr lang="en-US" sz="36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648200" y="3572997"/>
            <a:ext cx="1676400" cy="685800"/>
            <a:chOff x="4638966" y="3545701"/>
            <a:chExt cx="1676400" cy="685800"/>
          </a:xfrm>
        </p:grpSpPr>
        <p:sp>
          <p:nvSpPr>
            <p:cNvPr id="12" name="Rounded Rectangle 11"/>
            <p:cNvSpPr/>
            <p:nvPr/>
          </p:nvSpPr>
          <p:spPr>
            <a:xfrm>
              <a:off x="4638966" y="3545701"/>
              <a:ext cx="1676400" cy="685800"/>
            </a:xfrm>
            <a:prstGeom prst="round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3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solidFill>
                <a:schemeClr val="accent1">
                  <a:shade val="50000"/>
                </a:schemeClr>
              </a:solidFill>
            </a:ln>
            <a:effectLst>
              <a:outerShdw blurRad="177800" dist="76200" dir="6060000" sx="102000" sy="102000" algn="tl" rotWithShape="0">
                <a:prstClr val="black">
                  <a:alpha val="82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58750" h="44450" prst="artDeco"/>
              <a:bevelB w="31750" h="952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53266" y="3620871"/>
              <a:ext cx="1447800" cy="52322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latin typeface="NikoshBAN" pitchFamily="2" charset="0"/>
                  <a:cs typeface="NikoshBAN" pitchFamily="2" charset="0"/>
                </a:rPr>
                <a:t>শাকসবজি</a:t>
              </a:r>
              <a:endParaRPr lang="en-US" sz="28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629400" y="3559349"/>
            <a:ext cx="1676400" cy="685800"/>
            <a:chOff x="6608291" y="3545701"/>
            <a:chExt cx="1676400" cy="685800"/>
          </a:xfrm>
        </p:grpSpPr>
        <p:sp>
          <p:nvSpPr>
            <p:cNvPr id="13" name="Rounded Rectangle 12"/>
            <p:cNvSpPr/>
            <p:nvPr/>
          </p:nvSpPr>
          <p:spPr>
            <a:xfrm>
              <a:off x="6608291" y="3545701"/>
              <a:ext cx="1676400" cy="685800"/>
            </a:xfrm>
            <a:prstGeom prst="round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3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solidFill>
                <a:schemeClr val="accent1">
                  <a:shade val="50000"/>
                </a:schemeClr>
              </a:solidFill>
            </a:ln>
            <a:effectLst>
              <a:outerShdw blurRad="177800" dist="76200" dir="6060000" sx="102000" sy="102000" algn="tl" rotWithShape="0">
                <a:prstClr val="black">
                  <a:alpha val="82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58750" h="44450" prst="artDeco"/>
              <a:bevelB w="31750" h="952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920551" y="3634519"/>
              <a:ext cx="1066801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NikoshBAN" pitchFamily="2" charset="0"/>
                  <a:cs typeface="NikoshBAN" pitchFamily="2" charset="0"/>
                </a:rPr>
                <a:t>মসলা</a:t>
              </a:r>
              <a:endParaRPr lang="en-US" sz="3600" dirty="0"/>
            </a:p>
          </p:txBody>
        </p:sp>
      </p:grpSp>
      <p:pic>
        <p:nvPicPr>
          <p:cNvPr id="8194" name="Picture 2" descr="E:\SOFT\Momotabul\Pc Walpaper\Extra Emoticons\wacko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32" y="433869"/>
            <a:ext cx="898262" cy="89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E:\SOFT\Momotabul\Pc Walpaper\Extra Emoticons\wacko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3869"/>
            <a:ext cx="898262" cy="89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5854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OFT\Momotabul\Pc Walpaper\Boder-Cote-Tay\Frame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514600" y="533400"/>
            <a:ext cx="4038600" cy="876963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101600" dist="38100" dir="306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58750" h="158750" prst="artDeco"/>
            <a:bevelB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24200" y="478634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ফল</a:t>
            </a:r>
            <a:endParaRPr lang="en-US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838200" y="1676400"/>
            <a:ext cx="3429000" cy="2133600"/>
          </a:xfrm>
          <a:prstGeom prst="round2Diag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101600" dist="50800" dir="6960000" sx="104000" sy="10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Diagonal Corner Rectangle 8"/>
          <p:cNvSpPr/>
          <p:nvPr/>
        </p:nvSpPr>
        <p:spPr>
          <a:xfrm>
            <a:off x="4724400" y="1676400"/>
            <a:ext cx="3429000" cy="2133600"/>
          </a:xfrm>
          <a:prstGeom prst="round2Diag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101600" dist="50800" dir="6960000" sx="104000" sy="10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Diagonal Corner Rectangle 9"/>
          <p:cNvSpPr/>
          <p:nvPr/>
        </p:nvSpPr>
        <p:spPr>
          <a:xfrm>
            <a:off x="838200" y="4155744"/>
            <a:ext cx="3429000" cy="2133600"/>
          </a:xfrm>
          <a:prstGeom prst="round2Diag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101600" dist="50800" dir="6960000" sx="104000" sy="10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 Diagonal Corner Rectangle 10"/>
          <p:cNvSpPr/>
          <p:nvPr/>
        </p:nvSpPr>
        <p:spPr>
          <a:xfrm>
            <a:off x="4724400" y="4155744"/>
            <a:ext cx="3429000" cy="2133600"/>
          </a:xfrm>
          <a:prstGeom prst="round2Diag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101600" dist="50800" dir="6960000" sx="104000" sy="10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G:\SOFT\Internet\Fb\Extra Emoticons\craz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16734"/>
            <a:ext cx="785813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SOFT\Internet\Fb\Extra Emoticons\craz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448005"/>
            <a:ext cx="785813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4443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166</Words>
  <Application>Microsoft Office PowerPoint</Application>
  <PresentationFormat>On-screen Show (4:3)</PresentationFormat>
  <Paragraphs>47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</dc:creator>
  <cp:lastModifiedBy>MA</cp:lastModifiedBy>
  <cp:revision>169</cp:revision>
  <dcterms:created xsi:type="dcterms:W3CDTF">2016-06-15T12:14:51Z</dcterms:created>
  <dcterms:modified xsi:type="dcterms:W3CDTF">2016-06-21T11:17:58Z</dcterms:modified>
</cp:coreProperties>
</file>