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7" r:id="rId7"/>
    <p:sldId id="264" r:id="rId8"/>
    <p:sldId id="261" r:id="rId9"/>
    <p:sldId id="262" r:id="rId10"/>
    <p:sldId id="263" r:id="rId11"/>
    <p:sldId id="268" r:id="rId12"/>
    <p:sldId id="269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17" autoAdjust="0"/>
    <p:restoredTop sz="94660"/>
  </p:normalViewPr>
  <p:slideViewPr>
    <p:cSldViewPr>
      <p:cViewPr varScale="1">
        <p:scale>
          <a:sx n="45" d="100"/>
          <a:sy n="45" d="100"/>
        </p:scale>
        <p:origin x="-66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9103B-4CC0-42D5-B3ED-FD373D1A903C}" type="datetimeFigureOut">
              <a:rPr lang="en-US" smtClean="0"/>
              <a:pPr/>
              <a:t>5/7/2015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FF614-51BF-4781-8B50-94893A8AAD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76002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9103B-4CC0-42D5-B3ED-FD373D1A903C}" type="datetimeFigureOut">
              <a:rPr lang="en-US" smtClean="0"/>
              <a:pPr/>
              <a:t>5/7/2015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FF614-51BF-4781-8B50-94893A8AAD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22853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9103B-4CC0-42D5-B3ED-FD373D1A903C}" type="datetimeFigureOut">
              <a:rPr lang="en-US" smtClean="0"/>
              <a:pPr/>
              <a:t>5/7/2015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FF614-51BF-4781-8B50-94893A8AAD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099149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9103B-4CC0-42D5-B3ED-FD373D1A903C}" type="datetimeFigureOut">
              <a:rPr lang="en-US" smtClean="0"/>
              <a:pPr/>
              <a:t>5/7/2015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FF614-51BF-4781-8B50-94893A8AAD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73950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9103B-4CC0-42D5-B3ED-FD373D1A903C}" type="datetimeFigureOut">
              <a:rPr lang="en-US" smtClean="0"/>
              <a:pPr/>
              <a:t>5/7/2015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FF614-51BF-4781-8B50-94893A8AAD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24789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9103B-4CC0-42D5-B3ED-FD373D1A903C}" type="datetimeFigureOut">
              <a:rPr lang="en-US" smtClean="0"/>
              <a:pPr/>
              <a:t>5/7/2015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FF614-51BF-4781-8B50-94893A8AAD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65731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9103B-4CC0-42D5-B3ED-FD373D1A903C}" type="datetimeFigureOut">
              <a:rPr lang="en-US" smtClean="0"/>
              <a:pPr/>
              <a:t>5/7/2015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FF614-51BF-4781-8B50-94893A8AAD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19762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9103B-4CC0-42D5-B3ED-FD373D1A903C}" type="datetimeFigureOut">
              <a:rPr lang="en-US" smtClean="0"/>
              <a:pPr/>
              <a:t>5/7/2015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FF614-51BF-4781-8B50-94893A8AAD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50789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9103B-4CC0-42D5-B3ED-FD373D1A903C}" type="datetimeFigureOut">
              <a:rPr lang="en-US" smtClean="0"/>
              <a:pPr/>
              <a:t>5/7/2015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FF614-51BF-4781-8B50-94893A8AAD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54488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9103B-4CC0-42D5-B3ED-FD373D1A903C}" type="datetimeFigureOut">
              <a:rPr lang="en-US" smtClean="0"/>
              <a:pPr/>
              <a:t>5/7/2015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FF614-51BF-4781-8B50-94893A8AAD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13163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9103B-4CC0-42D5-B3ED-FD373D1A903C}" type="datetimeFigureOut">
              <a:rPr lang="en-US" smtClean="0"/>
              <a:pPr/>
              <a:t>5/7/2015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FF614-51BF-4781-8B50-94893A8AAD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24116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39103B-4CC0-42D5-B3ED-FD373D1A903C}" type="datetimeFigureOut">
              <a:rPr lang="en-US" smtClean="0"/>
              <a:pPr/>
              <a:t>5/7/2015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BFF614-51BF-4781-8B50-94893A8AAD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2968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2" y="148936"/>
            <a:ext cx="8839200" cy="6629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23645" y="1166843"/>
            <a:ext cx="7896714" cy="4278094"/>
          </a:xfrm>
          <a:prstGeom prst="rect">
            <a:avLst/>
          </a:prstGeom>
          <a:noFill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bn-BD" sz="8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তথ্য ও যোগাযোগ প্রযুক্তি</a:t>
            </a:r>
          </a:p>
          <a:p>
            <a:pPr algn="ctr"/>
            <a:r>
              <a:rPr lang="bn-BD" sz="9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সপ্তম শ্রেণি</a:t>
            </a:r>
          </a:p>
          <a:p>
            <a:pPr algn="ctr"/>
            <a:r>
              <a:rPr lang="bn-BD" sz="96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৪০ মিনিট</a:t>
            </a:r>
            <a:endParaRPr lang="en-US" sz="9600" dirty="0">
              <a:solidFill>
                <a:srgbClr val="FFC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78801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2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76200"/>
            <a:ext cx="8839200" cy="6705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3276613" y="235803"/>
            <a:ext cx="2590774" cy="830997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r"/>
            <a:r>
              <a:rPr lang="bn-BD" sz="4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বাড়ীর কাজঃ</a:t>
            </a:r>
            <a:endParaRPr lang="en-US" sz="4800" dirty="0">
              <a:solidFill>
                <a:srgbClr val="FFFF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23900" y="2521527"/>
            <a:ext cx="7696200" cy="769441"/>
          </a:xfrm>
          <a:prstGeom prst="rect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bn-BD" sz="4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ইনপুট ডিভাইস সম্পর্কে যা জান ব্যাখ্যা কর।</a:t>
            </a:r>
            <a:endParaRPr lang="en-US" sz="4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74071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803296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66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6600" b="1" dirty="0" smtClean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4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কমল কান্ত রায় তালুকদার </a:t>
            </a:r>
          </a:p>
          <a:p>
            <a:pPr algn="ctr"/>
            <a:r>
              <a:rPr lang="bn-BD" sz="4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এম,এ,বি,এড</a:t>
            </a:r>
          </a:p>
          <a:p>
            <a:pPr algn="ctr"/>
            <a:r>
              <a:rPr lang="bn-BD" sz="4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সিনিয়র সহকারি </a:t>
            </a:r>
            <a:r>
              <a:rPr lang="bn-BD" sz="4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শিক্ষক </a:t>
            </a:r>
          </a:p>
          <a:p>
            <a:pPr algn="ctr"/>
            <a:r>
              <a:rPr lang="bn-BD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এল,পি,উচ্চ বিদ্যালয়</a:t>
            </a:r>
          </a:p>
          <a:p>
            <a:pPr algn="ctr"/>
            <a:r>
              <a:rPr lang="bn-BD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ছাতক,সুনামগঞ্জ। </a:t>
            </a:r>
          </a:p>
          <a:p>
            <a:pPr algn="ctr"/>
            <a:r>
              <a:rPr lang="bn-BD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মোবাইলঃ০১৭১৪৫২৯২৪৯</a:t>
            </a:r>
          </a:p>
          <a:p>
            <a:pPr algn="ctr"/>
            <a:r>
              <a:rPr lang="bn-BD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ই-মেইলঃ</a:t>
            </a:r>
            <a:r>
              <a:rPr lang="en-US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komalkanta@gmail.com</a:t>
            </a:r>
            <a:r>
              <a:rPr lang="bn-BD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4800" dirty="0" smtClean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en-US" sz="6600" b="1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K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239000" y="1600200"/>
            <a:ext cx="1524000" cy="2895600"/>
          </a:xfrm>
          <a:prstGeom prst="rect">
            <a:avLst/>
          </a:prstGeom>
          <a:ln w="228600" cap="sq" cmpd="thickThin">
            <a:solidFill>
              <a:srgbClr val="FFFF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62100" y="1259175"/>
            <a:ext cx="6019800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n-BD" sz="13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“সকলকে ধন্যবাদ”</a:t>
            </a:r>
          </a:p>
        </p:txBody>
      </p:sp>
      <p:sp>
        <p:nvSpPr>
          <p:cNvPr id="3" name="Oval 2"/>
          <p:cNvSpPr/>
          <p:nvPr/>
        </p:nvSpPr>
        <p:spPr>
          <a:xfrm>
            <a:off x="1257300" y="914400"/>
            <a:ext cx="6629400" cy="4767263"/>
          </a:xfrm>
          <a:prstGeom prst="ellipse">
            <a:avLst/>
          </a:prstGeom>
          <a:noFill/>
          <a:ln w="762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3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28828" y="76200"/>
            <a:ext cx="7486345" cy="646331"/>
          </a:xfrm>
          <a:prstGeom prst="rect">
            <a:avLst/>
          </a:prstGeom>
          <a:noFill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bn-BD" sz="3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তোমরা নিচের ছবিগুলোতে কি কি দেখতে পাচ্ছ বল?</a:t>
            </a:r>
          </a:p>
        </p:txBody>
      </p:sp>
      <p:sp>
        <p:nvSpPr>
          <p:cNvPr id="7" name="Rectangle 6"/>
          <p:cNvSpPr/>
          <p:nvPr/>
        </p:nvSpPr>
        <p:spPr>
          <a:xfrm>
            <a:off x="55558" y="2854393"/>
            <a:ext cx="1125629" cy="584775"/>
          </a:xfrm>
          <a:prstGeom prst="rect">
            <a:avLst/>
          </a:prstGeom>
          <a:solidFill>
            <a:srgbClr val="FFFF00"/>
          </a:solidFill>
          <a:ln w="57150">
            <a:solidFill>
              <a:srgbClr val="00206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bn-BD" sz="32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কিবোর্ড</a:t>
            </a:r>
            <a:endParaRPr lang="en-US" sz="3200" b="1" dirty="0">
              <a:solidFill>
                <a:srgbClr val="00B05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015369" y="4120602"/>
            <a:ext cx="859531" cy="584775"/>
          </a:xfrm>
          <a:prstGeom prst="rect">
            <a:avLst/>
          </a:prstGeom>
          <a:solidFill>
            <a:srgbClr val="FFFF00"/>
          </a:solidFill>
          <a:ln w="57150">
            <a:solidFill>
              <a:srgbClr val="00206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bn-BD" sz="32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মাউচ</a:t>
            </a:r>
            <a:endParaRPr lang="en-US" sz="3200" b="1" dirty="0">
              <a:solidFill>
                <a:srgbClr val="00B05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647218" y="990600"/>
            <a:ext cx="1420582" cy="523220"/>
          </a:xfrm>
          <a:prstGeom prst="rect">
            <a:avLst/>
          </a:prstGeom>
          <a:solidFill>
            <a:srgbClr val="FFFF00"/>
          </a:solidFill>
          <a:ln w="57150">
            <a:solidFill>
              <a:srgbClr val="00206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bn-BD" sz="28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ওয়েভক্যাম</a:t>
            </a:r>
            <a:endParaRPr lang="en-US" sz="2800" b="1" dirty="0">
              <a:solidFill>
                <a:srgbClr val="00B05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492950" y="6019800"/>
            <a:ext cx="1069524" cy="584775"/>
          </a:xfrm>
          <a:prstGeom prst="rect">
            <a:avLst/>
          </a:prstGeom>
          <a:solidFill>
            <a:srgbClr val="FFFF00"/>
          </a:solidFill>
          <a:ln w="57150">
            <a:solidFill>
              <a:srgbClr val="00206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bn-BD" sz="32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স্ক্যানার</a:t>
            </a:r>
            <a:endParaRPr lang="en-US" sz="3200" b="1" dirty="0">
              <a:solidFill>
                <a:srgbClr val="00B050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24389" y="1125574"/>
            <a:ext cx="6095222" cy="4606852"/>
          </a:xfrm>
          <a:prstGeom prst="rect">
            <a:avLst/>
          </a:prstGeom>
        </p:spPr>
      </p:pic>
      <p:cxnSp>
        <p:nvCxnSpPr>
          <p:cNvPr id="22" name="Straight Arrow Connector 21"/>
          <p:cNvCxnSpPr>
            <a:stCxn id="8" idx="1"/>
          </p:cNvCxnSpPr>
          <p:nvPr/>
        </p:nvCxnSpPr>
        <p:spPr>
          <a:xfrm flipH="1" flipV="1">
            <a:off x="5334000" y="3827426"/>
            <a:ext cx="2681369" cy="585564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7" idx="3"/>
          </p:cNvCxnSpPr>
          <p:nvPr/>
        </p:nvCxnSpPr>
        <p:spPr>
          <a:xfrm>
            <a:off x="1181187" y="3146781"/>
            <a:ext cx="2324013" cy="510819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10" idx="0"/>
          </p:cNvCxnSpPr>
          <p:nvPr/>
        </p:nvCxnSpPr>
        <p:spPr>
          <a:xfrm flipV="1">
            <a:off x="6027712" y="5334000"/>
            <a:ext cx="0" cy="68580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55557" y="3657599"/>
            <a:ext cx="1225015" cy="584775"/>
          </a:xfrm>
          <a:prstGeom prst="rect">
            <a:avLst/>
          </a:prstGeom>
          <a:solidFill>
            <a:srgbClr val="FFFF00"/>
          </a:solidFill>
          <a:ln w="57150">
            <a:solidFill>
              <a:srgbClr val="00206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bn-BD" sz="32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ক্যামেরা</a:t>
            </a:r>
            <a:endParaRPr lang="en-US" sz="3200" b="1" dirty="0">
              <a:solidFill>
                <a:srgbClr val="00B050"/>
              </a:solidFill>
            </a:endParaRPr>
          </a:p>
        </p:txBody>
      </p:sp>
      <p:cxnSp>
        <p:nvCxnSpPr>
          <p:cNvPr id="29" name="Straight Arrow Connector 28"/>
          <p:cNvCxnSpPr>
            <a:stCxn id="27" idx="3"/>
          </p:cNvCxnSpPr>
          <p:nvPr/>
        </p:nvCxnSpPr>
        <p:spPr>
          <a:xfrm flipV="1">
            <a:off x="1280572" y="3949986"/>
            <a:ext cx="929228" cy="1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7480506" y="3006793"/>
            <a:ext cx="1587294" cy="523220"/>
          </a:xfrm>
          <a:prstGeom prst="rect">
            <a:avLst/>
          </a:prstGeom>
          <a:solidFill>
            <a:srgbClr val="FFFF00"/>
          </a:solidFill>
          <a:ln w="57150">
            <a:solidFill>
              <a:srgbClr val="00206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bn-BD" sz="28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মাইক্রোফোন</a:t>
            </a:r>
            <a:endParaRPr lang="en-US" sz="2800" b="1" dirty="0">
              <a:solidFill>
                <a:srgbClr val="00B050"/>
              </a:solidFill>
            </a:endParaRPr>
          </a:p>
        </p:txBody>
      </p:sp>
      <p:cxnSp>
        <p:nvCxnSpPr>
          <p:cNvPr id="32" name="Straight Arrow Connector 31"/>
          <p:cNvCxnSpPr>
            <a:stCxn id="30" idx="1"/>
          </p:cNvCxnSpPr>
          <p:nvPr/>
        </p:nvCxnSpPr>
        <p:spPr>
          <a:xfrm flipH="1">
            <a:off x="7086600" y="3268403"/>
            <a:ext cx="393906" cy="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flipH="1">
            <a:off x="6027712" y="1252210"/>
            <a:ext cx="1591899" cy="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588031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  <p:bldP spid="10" grpId="0" animBg="1"/>
      <p:bldP spid="27" grpId="0" animBg="1"/>
      <p:bldP spid="3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8100" y="76200"/>
            <a:ext cx="9067800" cy="6705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830705" y="674400"/>
            <a:ext cx="5482591" cy="550920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bn-BD" sz="8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ইনপুট ডিভাইস</a:t>
            </a:r>
          </a:p>
          <a:p>
            <a:pPr algn="ctr"/>
            <a:r>
              <a:rPr lang="bn-BD" sz="8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২য় অধ্যায়</a:t>
            </a:r>
          </a:p>
          <a:p>
            <a:pPr algn="ctr"/>
            <a:r>
              <a:rPr lang="bn-BD" sz="8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পাঠ-৮</a:t>
            </a:r>
          </a:p>
          <a:p>
            <a:pPr algn="ctr"/>
            <a:r>
              <a:rPr lang="bn-BD" sz="88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পৃষ্ঠা নং-১৮-১৯</a:t>
            </a:r>
            <a:endParaRPr lang="en-US" sz="8800" dirty="0">
              <a:solidFill>
                <a:srgbClr val="FFC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85535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44312" y="381000"/>
            <a:ext cx="2138727" cy="769441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/>
            <a:r>
              <a:rPr lang="bn-BD" sz="4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শিখন ফলঃ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1371600"/>
            <a:ext cx="4102406" cy="769441"/>
          </a:xfrm>
          <a:prstGeom prst="rect">
            <a:avLst/>
          </a:prstGeom>
          <a:noFill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/>
            <a:r>
              <a:rPr lang="bn-BD" sz="4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এ পাঠ শেষে শিক্ষার্থীরা</a:t>
            </a:r>
          </a:p>
        </p:txBody>
      </p:sp>
      <p:sp>
        <p:nvSpPr>
          <p:cNvPr id="4" name="Rectangle 3"/>
          <p:cNvSpPr/>
          <p:nvPr/>
        </p:nvSpPr>
        <p:spPr>
          <a:xfrm>
            <a:off x="156465" y="2438400"/>
            <a:ext cx="8530335" cy="156966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bn-BD" sz="3200" dirty="0">
                <a:solidFill>
                  <a:schemeClr val="accent5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ইনপুট ডিভাইস </a:t>
            </a:r>
            <a:r>
              <a:rPr lang="bn-BD" sz="3200" dirty="0" smtClean="0">
                <a:solidFill>
                  <a:schemeClr val="accent5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সম্পর্কে বলতে পারবে।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bn-BD" sz="3200" dirty="0">
                <a:solidFill>
                  <a:schemeClr val="accent5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ইনপুট </a:t>
            </a:r>
            <a:r>
              <a:rPr lang="bn-BD" sz="3200" dirty="0" smtClean="0">
                <a:solidFill>
                  <a:schemeClr val="accent5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ডিভাইসগুলো কিভাবে কাজ করে তা বলতে পারবে।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bn-BD" sz="3200" dirty="0" smtClean="0">
                <a:solidFill>
                  <a:schemeClr val="accent5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বিভিন্ন প্রকারের ইনপুট ডিভাইস চিনতে পারবে।</a:t>
            </a:r>
          </a:p>
        </p:txBody>
      </p:sp>
    </p:spTree>
    <p:extLst>
      <p:ext uri="{BB962C8B-B14F-4D97-AF65-F5344CB8AC3E}">
        <p14:creationId xmlns:p14="http://schemas.microsoft.com/office/powerpoint/2010/main" xmlns="" val="3689841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1600" y="76200"/>
            <a:ext cx="8940800" cy="6705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322369" y="166576"/>
            <a:ext cx="4499262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bn-BD" sz="3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কিবোর্ড-এর বিভিন্ন কি-র চিত্রঃ</a:t>
            </a:r>
            <a:endParaRPr lang="en-US" sz="3600" dirty="0">
              <a:solidFill>
                <a:srgbClr val="00206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14400" y="2020674"/>
            <a:ext cx="7315200" cy="2816652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6705600" y="2514600"/>
            <a:ext cx="1295400" cy="1981200"/>
          </a:xfrm>
          <a:prstGeom prst="round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1676400" y="2362200"/>
            <a:ext cx="4038600" cy="381000"/>
          </a:xfrm>
          <a:prstGeom prst="round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1676400" y="3048000"/>
            <a:ext cx="3581400" cy="990600"/>
          </a:xfrm>
          <a:prstGeom prst="round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836169" y="5638800"/>
            <a:ext cx="1401346" cy="584775"/>
          </a:xfrm>
          <a:prstGeom prst="rect">
            <a:avLst/>
          </a:prstGeom>
          <a:solidFill>
            <a:srgbClr val="FFFF00"/>
          </a:solidFill>
          <a:ln w="57150">
            <a:solidFill>
              <a:srgbClr val="00206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bn-BD" sz="32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লেটার কি</a:t>
            </a:r>
            <a:endParaRPr lang="en-US" sz="3200" b="1" dirty="0">
              <a:solidFill>
                <a:srgbClr val="00B05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400800" y="5562600"/>
            <a:ext cx="2023311" cy="584775"/>
          </a:xfrm>
          <a:prstGeom prst="rect">
            <a:avLst/>
          </a:prstGeom>
          <a:solidFill>
            <a:srgbClr val="FFFF00"/>
          </a:solidFill>
          <a:ln w="57150">
            <a:solidFill>
              <a:srgbClr val="00206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bn-BD" sz="32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নিউম্যারিক কি</a:t>
            </a:r>
            <a:endParaRPr lang="en-US" sz="3200" b="1" dirty="0">
              <a:solidFill>
                <a:srgbClr val="00B05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995027" y="1066800"/>
            <a:ext cx="1527982" cy="584775"/>
          </a:xfrm>
          <a:prstGeom prst="rect">
            <a:avLst/>
          </a:prstGeom>
          <a:solidFill>
            <a:srgbClr val="FFFF00"/>
          </a:solidFill>
          <a:ln w="57150">
            <a:solidFill>
              <a:srgbClr val="00206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bn-BD" sz="32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ফাংশন কি</a:t>
            </a:r>
            <a:endParaRPr lang="en-US" sz="3200" b="1" dirty="0">
              <a:solidFill>
                <a:srgbClr val="00B050"/>
              </a:solidFill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3536842" y="4038600"/>
            <a:ext cx="0" cy="160020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7412455" y="4495800"/>
            <a:ext cx="1" cy="106680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2"/>
          </p:cNvCxnSpPr>
          <p:nvPr/>
        </p:nvCxnSpPr>
        <p:spPr>
          <a:xfrm>
            <a:off x="3759018" y="1651575"/>
            <a:ext cx="0" cy="710625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132681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1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285999" y="1143001"/>
            <a:ext cx="4572002" cy="4571998"/>
          </a:xfrm>
          <a:prstGeom prst="rect">
            <a:avLst/>
          </a:prstGeom>
          <a:ln>
            <a:noFill/>
          </a:ln>
        </p:spPr>
      </p:pic>
      <p:sp>
        <p:nvSpPr>
          <p:cNvPr id="3" name="Rectangle 2"/>
          <p:cNvSpPr/>
          <p:nvPr/>
        </p:nvSpPr>
        <p:spPr>
          <a:xfrm>
            <a:off x="2322369" y="166576"/>
            <a:ext cx="4499262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bn-BD" sz="3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মাউচ-এর বিভিন্ন বাটনের চিত্রঃ</a:t>
            </a:r>
            <a:endParaRPr lang="en-US" sz="3600" dirty="0">
              <a:solidFill>
                <a:srgbClr val="002060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3962400" y="3581400"/>
            <a:ext cx="304800" cy="3048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4114800" y="3733800"/>
            <a:ext cx="3048000" cy="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7162800" y="3448657"/>
            <a:ext cx="1669047" cy="584775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bn-BD" sz="32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লেফট বাটন</a:t>
            </a:r>
            <a:endParaRPr lang="en-US" sz="3200" b="1" dirty="0">
              <a:solidFill>
                <a:srgbClr val="00B050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3124200" y="2743200"/>
            <a:ext cx="304800" cy="3048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92558" y="2615625"/>
            <a:ext cx="1560042" cy="584775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bn-BD" sz="32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রাইট বাটন</a:t>
            </a:r>
            <a:endParaRPr lang="en-US" sz="3200" b="1" dirty="0">
              <a:solidFill>
                <a:srgbClr val="00B050"/>
              </a:solidFill>
            </a:endParaRPr>
          </a:p>
        </p:txBody>
      </p:sp>
      <p:cxnSp>
        <p:nvCxnSpPr>
          <p:cNvPr id="16" name="Straight Arrow Connector 15"/>
          <p:cNvCxnSpPr>
            <a:stCxn id="11" idx="2"/>
          </p:cNvCxnSpPr>
          <p:nvPr/>
        </p:nvCxnSpPr>
        <p:spPr>
          <a:xfrm flipH="1" flipV="1">
            <a:off x="1752600" y="2895599"/>
            <a:ext cx="1371600" cy="1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269502" y="4749225"/>
            <a:ext cx="1483098" cy="584775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bn-BD" sz="32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স্ক্রল বাটন</a:t>
            </a:r>
            <a:endParaRPr lang="en-US" sz="3200" b="1" dirty="0">
              <a:solidFill>
                <a:srgbClr val="00B050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 rot="19226373">
            <a:off x="3182643" y="3023005"/>
            <a:ext cx="945220" cy="436439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Arrow Connector 21"/>
          <p:cNvCxnSpPr>
            <a:stCxn id="18" idx="2"/>
          </p:cNvCxnSpPr>
          <p:nvPr/>
        </p:nvCxnSpPr>
        <p:spPr>
          <a:xfrm flipH="1">
            <a:off x="1800347" y="3542226"/>
            <a:ext cx="1490546" cy="1550761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030727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9" grpId="0" animBg="1"/>
      <p:bldP spid="11" grpId="0" animBg="1"/>
      <p:bldP spid="12" grpId="0" animBg="1"/>
      <p:bldP spid="17" grpId="0" animBg="1"/>
      <p:bldP spid="1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2931" y="115669"/>
            <a:ext cx="8658139" cy="584775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bn-BD" sz="32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ইনপুট </a:t>
            </a:r>
            <a:r>
              <a:rPr lang="bn-BD" sz="3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ডিভাইস-হিসেবে ব্যবহৃত যন্ত্রপাতিগুলো চিত্রে দেখানো হয়েছেঃ</a:t>
            </a:r>
            <a:endParaRPr lang="en-US" sz="3200" dirty="0">
              <a:solidFill>
                <a:srgbClr val="00206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48145" y="838200"/>
            <a:ext cx="7647710" cy="5869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950339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" y="152400"/>
            <a:ext cx="8991600" cy="64697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801577" y="2322731"/>
            <a:ext cx="7540847" cy="1323439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marL="571500" indent="-571500">
              <a:buFont typeface="Wingdings" pitchFamily="2" charset="2"/>
              <a:buChar char="v"/>
            </a:pPr>
            <a:r>
              <a:rPr lang="bn-BD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এখানে উল্লেখিত ইনপুট ডিভাইসের নামগুলো</a:t>
            </a:r>
          </a:p>
          <a:p>
            <a:r>
              <a:rPr lang="bn-BD" sz="40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   লিখে একটি তালিকা তৈরী করঃ</a:t>
            </a:r>
            <a:endParaRPr lang="en-US" sz="4000" dirty="0">
              <a:solidFill>
                <a:srgbClr val="00206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462562" y="388203"/>
            <a:ext cx="2218877" cy="8309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bn-BD" sz="4800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দলীয় কাজ</a:t>
            </a:r>
            <a:endParaRPr lang="en-US" sz="4800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29360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66700" y="117902"/>
            <a:ext cx="8610600" cy="662219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2960021" y="235803"/>
            <a:ext cx="3223959" cy="830997"/>
          </a:xfrm>
          <a:prstGeom prst="rect">
            <a:avLst/>
          </a:prstGeom>
          <a:ln w="57150">
            <a:solidFill>
              <a:srgbClr val="002060"/>
            </a:solidFill>
            <a:prstDash val="sysDash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bn-BD" sz="4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শিখনমূল্য</a:t>
            </a:r>
            <a:r>
              <a:rPr lang="bn-BD" sz="4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যাচাই</a:t>
            </a:r>
            <a:endParaRPr lang="en-US" sz="4800" dirty="0">
              <a:solidFill>
                <a:srgbClr val="C0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1000" y="2322731"/>
            <a:ext cx="7451079" cy="1323439"/>
          </a:xfrm>
          <a:prstGeom prst="rect">
            <a:avLst/>
          </a:prstGeom>
          <a:noFill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bn-BD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কিবোর্ডের বিভিন্ন কি ও মাউসের বাটনগুলো </a:t>
            </a:r>
          </a:p>
          <a:p>
            <a:r>
              <a:rPr lang="bn-BD" sz="4000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  সম্পর্কে বল।</a:t>
            </a:r>
          </a:p>
        </p:txBody>
      </p:sp>
    </p:spTree>
    <p:extLst>
      <p:ext uri="{BB962C8B-B14F-4D97-AF65-F5344CB8AC3E}">
        <p14:creationId xmlns:p14="http://schemas.microsoft.com/office/powerpoint/2010/main" xmlns="" val="1519585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272</TotalTime>
  <Words>141</Words>
  <Application>Microsoft Office PowerPoint</Application>
  <PresentationFormat>On-screen Show (4:3)</PresentationFormat>
  <Paragraphs>45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FCC</dc:creator>
  <cp:lastModifiedBy>Komal Kanta</cp:lastModifiedBy>
  <cp:revision>40</cp:revision>
  <dcterms:created xsi:type="dcterms:W3CDTF">2014-05-06T10:48:29Z</dcterms:created>
  <dcterms:modified xsi:type="dcterms:W3CDTF">2015-05-07T14:11:26Z</dcterms:modified>
</cp:coreProperties>
</file>