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88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C38-02E6-4AD7-B89A-733803D6A19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10D-B2C2-44B1-96E9-42DBE3DE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1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C38-02E6-4AD7-B89A-733803D6A19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10D-B2C2-44B1-96E9-42DBE3DE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2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C38-02E6-4AD7-B89A-733803D6A19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10D-B2C2-44B1-96E9-42DBE3DE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C38-02E6-4AD7-B89A-733803D6A19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10D-B2C2-44B1-96E9-42DBE3DE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2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C38-02E6-4AD7-B89A-733803D6A19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10D-B2C2-44B1-96E9-42DBE3DE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3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C38-02E6-4AD7-B89A-733803D6A19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10D-B2C2-44B1-96E9-42DBE3DE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1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C38-02E6-4AD7-B89A-733803D6A19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10D-B2C2-44B1-96E9-42DBE3DE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9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C38-02E6-4AD7-B89A-733803D6A19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10D-B2C2-44B1-96E9-42DBE3DE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2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C38-02E6-4AD7-B89A-733803D6A19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10D-B2C2-44B1-96E9-42DBE3DE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0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C38-02E6-4AD7-B89A-733803D6A19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10D-B2C2-44B1-96E9-42DBE3DE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9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FC38-02E6-4AD7-B89A-733803D6A19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10D-B2C2-44B1-96E9-42DBE3DE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0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FC38-02E6-4AD7-B89A-733803D6A19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B10D-B2C2-44B1-96E9-42DBE3DEF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3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012" y="0"/>
            <a:ext cx="11655188" cy="646331"/>
          </a:xfrm>
          <a:prstGeom prst="rect">
            <a:avLst/>
          </a:prstGeom>
          <a:solidFill>
            <a:schemeClr val="accent6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সকালের</a:t>
            </a:r>
            <a:endParaRPr lang="en-US" sz="3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34316" y="6127677"/>
            <a:ext cx="345288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2" y="796625"/>
            <a:ext cx="11655188" cy="533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1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15" y="460754"/>
            <a:ext cx="5977719" cy="52440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" y="460755"/>
            <a:ext cx="5773003" cy="5244008"/>
          </a:xfrm>
          <a:prstGeom prst="rect">
            <a:avLst/>
          </a:prstGeom>
        </p:spPr>
      </p:pic>
      <p:sp>
        <p:nvSpPr>
          <p:cNvPr id="4" name="Flowchart: Terminator 3"/>
          <p:cNvSpPr/>
          <p:nvPr/>
        </p:nvSpPr>
        <p:spPr>
          <a:xfrm>
            <a:off x="3002506" y="5882185"/>
            <a:ext cx="5895833" cy="975815"/>
          </a:xfrm>
          <a:prstGeom prst="flowChartTerminator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হাঁস মুরগি পালন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22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3266" y="0"/>
            <a:ext cx="8748215" cy="923330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ছবির সাথে রেখা টেনে নামের মিল করো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201" y="2467867"/>
            <a:ext cx="2132345" cy="141043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34531" y="1170680"/>
            <a:ext cx="5063320" cy="9144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34532" y="2467867"/>
            <a:ext cx="5063319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মুরগি</a:t>
            </a:r>
            <a:endParaRPr lang="en-US" sz="4800" dirty="0"/>
          </a:p>
        </p:txBody>
      </p:sp>
      <p:sp>
        <p:nvSpPr>
          <p:cNvPr id="12" name="Oval 11"/>
          <p:cNvSpPr/>
          <p:nvPr/>
        </p:nvSpPr>
        <p:spPr>
          <a:xfrm>
            <a:off x="234531" y="3765054"/>
            <a:ext cx="5063318" cy="914400"/>
          </a:xfrm>
          <a:prstGeom prst="ellipse">
            <a:avLst/>
          </a:prstGeom>
          <a:solidFill>
            <a:srgbClr val="7030A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কবুতর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4531" y="5373783"/>
            <a:ext cx="5063318" cy="914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গরু</a:t>
            </a:r>
            <a:endParaRPr lang="en-US" sz="6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199" y="3855383"/>
            <a:ext cx="2132344" cy="14326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196" y="5139396"/>
            <a:ext cx="2132345" cy="11794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201" y="1059057"/>
            <a:ext cx="2132345" cy="133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0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300" y="1848606"/>
            <a:ext cx="2582136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588" y="2049910"/>
            <a:ext cx="2852382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223" y="1844183"/>
            <a:ext cx="1995777" cy="17810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" y="1915281"/>
            <a:ext cx="2590800" cy="17621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770496" y="68239"/>
            <a:ext cx="6788418" cy="12828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মিলকরণের সমাধান</a:t>
            </a:r>
            <a:endParaRPr lang="en-US" sz="6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0112991" y="3700337"/>
            <a:ext cx="1692322" cy="1635938"/>
          </a:xfrm>
          <a:prstGeom prst="downArrow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7745103" y="3650110"/>
            <a:ext cx="1050877" cy="1440638"/>
          </a:xfrm>
          <a:prstGeom prst="downArrow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flipH="1">
            <a:off x="4380931" y="3677406"/>
            <a:ext cx="1323832" cy="1463569"/>
          </a:xfrm>
          <a:prstGeom prst="down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1105469" y="3700337"/>
            <a:ext cx="982638" cy="1440638"/>
          </a:xfrm>
          <a:prstGeom prst="downArrow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cision 10"/>
          <p:cNvSpPr/>
          <p:nvPr/>
        </p:nvSpPr>
        <p:spPr>
          <a:xfrm>
            <a:off x="1" y="5818108"/>
            <a:ext cx="3152632" cy="1039892"/>
          </a:xfrm>
          <a:prstGeom prst="flowChartDecision">
            <a:avLst/>
          </a:prstGeom>
          <a:solidFill>
            <a:schemeClr val="tx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Decision 11"/>
          <p:cNvSpPr/>
          <p:nvPr/>
        </p:nvSpPr>
        <p:spPr>
          <a:xfrm>
            <a:off x="3242728" y="5818108"/>
            <a:ext cx="3592133" cy="1039892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গরু</a:t>
            </a:r>
            <a:endParaRPr lang="en-US" sz="4400" dirty="0"/>
          </a:p>
        </p:txBody>
      </p:sp>
      <p:sp>
        <p:nvSpPr>
          <p:cNvPr id="13" name="Flowchart: Decision 12"/>
          <p:cNvSpPr/>
          <p:nvPr/>
        </p:nvSpPr>
        <p:spPr>
          <a:xfrm>
            <a:off x="6960357" y="5818108"/>
            <a:ext cx="2825085" cy="1039892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lowchart: Decision 13"/>
          <p:cNvSpPr/>
          <p:nvPr/>
        </p:nvSpPr>
        <p:spPr>
          <a:xfrm>
            <a:off x="9905499" y="5818108"/>
            <a:ext cx="2172770" cy="1039892"/>
          </a:xfrm>
          <a:prstGeom prst="flowChartDecisi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কবুতর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78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347415" y="204716"/>
            <a:ext cx="6223379" cy="1719618"/>
          </a:xfrm>
          <a:prstGeom prst="flowChartTerminator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797" y="2374710"/>
            <a:ext cx="10208525" cy="3416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গ্রামের পাশের নদীর নাম কী?</a:t>
            </a:r>
          </a:p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খামারের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গরু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smtClean="0"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bn-IN" sz="720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দুটি পোষা পাখির নাম বল?</a:t>
            </a:r>
          </a:p>
        </p:txBody>
      </p:sp>
    </p:spTree>
    <p:extLst>
      <p:ext uri="{BB962C8B-B14F-4D97-AF65-F5344CB8AC3E}">
        <p14:creationId xmlns:p14="http://schemas.microsoft.com/office/powerpoint/2010/main" val="248897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Down Ribbon 2"/>
          <p:cNvSpPr/>
          <p:nvPr/>
        </p:nvSpPr>
        <p:spPr>
          <a:xfrm>
            <a:off x="5622878" y="5172501"/>
            <a:ext cx="6569122" cy="1487606"/>
          </a:xfrm>
          <a:prstGeom prst="ellipseRibbon">
            <a:avLst>
              <a:gd name="adj1" fmla="val 0"/>
              <a:gd name="adj2" fmla="val 50000"/>
              <a:gd name="adj3" fmla="val 125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3" y="218364"/>
            <a:ext cx="11709779" cy="485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83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961263" y="413109"/>
            <a:ext cx="3962400" cy="1015663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254388" y="1583139"/>
            <a:ext cx="1583140" cy="1310186"/>
          </a:xfrm>
          <a:prstGeom prst="downArrow">
            <a:avLst>
              <a:gd name="adj1" fmla="val 50000"/>
              <a:gd name="adj2" fmla="val 45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57366" y="2993101"/>
            <a:ext cx="10984173" cy="3836324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 কবির আহমদ</a:t>
            </a:r>
          </a:p>
          <a:p>
            <a:pPr algn="ctr"/>
            <a:r>
              <a:rPr lang="bn-IN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IN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৯৫নং সৈদের গাঁও সরকারি প্রাথমিক বিদ্যালয়</a:t>
            </a:r>
          </a:p>
          <a:p>
            <a:pPr algn="ctr"/>
            <a:r>
              <a:rPr lang="bn-IN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ছাতক,সুনামগঞ্জ।</a:t>
            </a:r>
            <a:endParaRPr lang="en-US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3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8742" y="450370"/>
            <a:ext cx="11000094" cy="6201698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IN" sz="66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1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</a:p>
          <a:p>
            <a:pPr algn="ctr"/>
            <a:r>
              <a:rPr lang="bn-IN" sz="6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শ্রেণীঃদ্বিতীয়</a:t>
            </a:r>
          </a:p>
          <a:p>
            <a:pPr algn="ctr"/>
            <a:r>
              <a:rPr lang="bn-IN" sz="6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সময়ঃ৪০ মিনিট</a:t>
            </a:r>
          </a:p>
          <a:p>
            <a:pPr algn="ctr"/>
            <a:r>
              <a:rPr lang="bn-IN" sz="6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তারিখঃ০১.১১.২০১৬খ্রি</a:t>
            </a:r>
            <a:r>
              <a:rPr lang="en-US" sz="6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bn-IN" sz="66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5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8045" y="832515"/>
            <a:ext cx="11317267" cy="5355312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এসো একটি ইসলামি গান গাই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ত্রি ভুবনের প্রিয় মুহাম্মদ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এলোরে দুনিয়ায়,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আয়রে সাগর আকাশ বাতাশ 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দেখবে যদি আয়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80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7290" y="150125"/>
            <a:ext cx="7615450" cy="221599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4525" y="4558353"/>
            <a:ext cx="10072047" cy="193899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গ্রামের নাম সুনাইমুড়ি------------ভুসি খায়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পৃষ্টা নং ৫২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022376" y="2483893"/>
            <a:ext cx="1917647" cy="1978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3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4012441" y="136477"/>
            <a:ext cx="4312693" cy="902254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457" y="1214651"/>
            <a:ext cx="10372298" cy="5816977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smtClean="0">
                <a:latin typeface="NikoshBAN" panose="02000000000000000000" pitchFamily="2" charset="0"/>
                <a:cs typeface="NikoshBAN" panose="02000000000000000000" pitchFamily="2" charset="0"/>
              </a:rPr>
              <a:t>শুনা</a:t>
            </a:r>
            <a:r>
              <a:rPr lang="bn-IN" sz="40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000" smtClean="0">
                <a:latin typeface="NikoshBAN" panose="02000000000000000000" pitchFamily="2" charset="0"/>
                <a:cs typeface="NikoshBAN" panose="02000000000000000000" pitchFamily="2" charset="0"/>
              </a:rPr>
              <a:t>২,২,১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গল্প শুনে বুঝতে পারবে।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৩,২,৪ পরিচিত পশু পাখি সম্পর্কে শুনে বুঝতে পারবে।</a:t>
            </a:r>
          </a:p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১,১,১ শব্দে ব্যবহৃত বাংলা যুক্ত বর্ণের ধ্বনি স্পষ্ট ও শুদ্ধ ভাবে বলতে পারবে।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১,৩,২ কোন বিষয়ে প্রশ্ন করতে ও প্রশ্নের উত্তর দিতে পারবে।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2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136478" y="0"/>
            <a:ext cx="2620370" cy="1678675"/>
          </a:xfrm>
          <a:prstGeom prst="wav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973" y="163774"/>
            <a:ext cx="9157648" cy="5650172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7792872" y="5909481"/>
            <a:ext cx="4053385" cy="832513"/>
          </a:xfrm>
          <a:prstGeom prst="flowChartTerminator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গরুর খামার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7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15451" y="5773003"/>
            <a:ext cx="4203509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কবুতর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5" y="0"/>
            <a:ext cx="10112989" cy="577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4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4" y="218365"/>
            <a:ext cx="5663820" cy="5472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072" y="218365"/>
            <a:ext cx="6114197" cy="5472750"/>
          </a:xfrm>
          <a:prstGeom prst="rect">
            <a:avLst/>
          </a:prstGeom>
        </p:spPr>
      </p:pic>
      <p:sp>
        <p:nvSpPr>
          <p:cNvPr id="4" name="Flowchart: Terminator 3"/>
          <p:cNvSpPr/>
          <p:nvPr/>
        </p:nvSpPr>
        <p:spPr>
          <a:xfrm>
            <a:off x="3057099" y="5800300"/>
            <a:ext cx="5691115" cy="914400"/>
          </a:xfrm>
          <a:prstGeom prst="flowChartTerminator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 পালন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6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157</Words>
  <Application>Microsoft Office PowerPoint</Application>
  <PresentationFormat>Widescreen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62</cp:revision>
  <dcterms:created xsi:type="dcterms:W3CDTF">2016-11-01T04:18:31Z</dcterms:created>
  <dcterms:modified xsi:type="dcterms:W3CDTF">2016-11-03T09:41:56Z</dcterms:modified>
</cp:coreProperties>
</file>