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9" r:id="rId3"/>
    <p:sldId id="260" r:id="rId4"/>
    <p:sldId id="261" r:id="rId5"/>
    <p:sldId id="256" r:id="rId6"/>
    <p:sldId id="266" r:id="rId7"/>
    <p:sldId id="277" r:id="rId8"/>
    <p:sldId id="284" r:id="rId9"/>
    <p:sldId id="280" r:id="rId10"/>
    <p:sldId id="281" r:id="rId11"/>
    <p:sldId id="285" r:id="rId12"/>
    <p:sldId id="278" r:id="rId13"/>
    <p:sldId id="286" r:id="rId14"/>
    <p:sldId id="282" r:id="rId15"/>
    <p:sldId id="264" r:id="rId16"/>
    <p:sldId id="279" r:id="rId17"/>
    <p:sldId id="287" r:id="rId18"/>
    <p:sldId id="288" r:id="rId19"/>
    <p:sldId id="289" r:id="rId20"/>
    <p:sldId id="290" r:id="rId21"/>
    <p:sldId id="274" r:id="rId22"/>
    <p:sldId id="267" r:id="rId23"/>
    <p:sldId id="270" r:id="rId24"/>
    <p:sldId id="271" r:id="rId25"/>
    <p:sldId id="272"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05" autoAdjust="0"/>
  </p:normalViewPr>
  <p:slideViewPr>
    <p:cSldViewPr>
      <p:cViewPr varScale="1">
        <p:scale>
          <a:sx n="42" d="100"/>
          <a:sy n="42" d="100"/>
        </p:scale>
        <p:origin x="124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9F573-6A5A-47B5-AA81-90C3AB38C275}"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53DE4-4343-4EBD-B91D-AA01833370D5}" type="slidenum">
              <a:rPr lang="en-US" smtClean="0"/>
              <a:pPr/>
              <a:t>‹#›</a:t>
            </a:fld>
            <a:endParaRPr lang="en-US"/>
          </a:p>
        </p:txBody>
      </p:sp>
    </p:spTree>
    <p:extLst>
      <p:ext uri="{BB962C8B-B14F-4D97-AF65-F5344CB8AC3E}">
        <p14:creationId xmlns:p14="http://schemas.microsoft.com/office/powerpoint/2010/main" val="2416122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লোকটি</a:t>
            </a:r>
            <a:r>
              <a:rPr lang="en-US" dirty="0" smtClean="0"/>
              <a:t> </a:t>
            </a:r>
            <a:r>
              <a:rPr lang="en-US" dirty="0" err="1" smtClean="0"/>
              <a:t>কী</a:t>
            </a:r>
            <a:r>
              <a:rPr lang="en-US" dirty="0" smtClean="0"/>
              <a:t> </a:t>
            </a:r>
            <a:r>
              <a:rPr lang="en-US" dirty="0" err="1" smtClean="0"/>
              <a:t>করছে</a:t>
            </a:r>
            <a:r>
              <a:rPr lang="en-US" dirty="0" smtClean="0"/>
              <a:t> </a:t>
            </a:r>
            <a:r>
              <a:rPr lang="en-US" dirty="0" err="1" smtClean="0"/>
              <a:t>প্রশ্নের</a:t>
            </a:r>
            <a:r>
              <a:rPr lang="en-US" baseline="0" dirty="0" smtClean="0"/>
              <a:t> </a:t>
            </a:r>
            <a:r>
              <a:rPr lang="en-US" baseline="0" dirty="0" err="1" smtClean="0"/>
              <a:t>পর</a:t>
            </a:r>
            <a:r>
              <a:rPr lang="en-US" baseline="0" dirty="0" smtClean="0"/>
              <a:t> </a:t>
            </a:r>
            <a:r>
              <a:rPr lang="en-US" baseline="0" dirty="0" err="1" smtClean="0"/>
              <a:t>যাই</a:t>
            </a:r>
            <a:r>
              <a:rPr lang="en-US" baseline="0" dirty="0" smtClean="0"/>
              <a:t> </a:t>
            </a:r>
            <a:r>
              <a:rPr lang="en-US" baseline="0" dirty="0" err="1" smtClean="0"/>
              <a:t>উত্তর</a:t>
            </a:r>
            <a:r>
              <a:rPr lang="en-US" baseline="0" dirty="0" smtClean="0"/>
              <a:t> </a:t>
            </a:r>
            <a:r>
              <a:rPr lang="en-US" baseline="0" dirty="0" err="1" smtClean="0"/>
              <a:t>আসে</a:t>
            </a:r>
            <a:r>
              <a:rPr lang="en-US" baseline="0" dirty="0" smtClean="0"/>
              <a:t> </a:t>
            </a:r>
            <a:r>
              <a:rPr lang="en-US" baseline="0" dirty="0" err="1" smtClean="0"/>
              <a:t>না</a:t>
            </a:r>
            <a:r>
              <a:rPr lang="en-US" baseline="0" dirty="0" smtClean="0"/>
              <a:t> </a:t>
            </a:r>
            <a:r>
              <a:rPr lang="en-US" baseline="0" dirty="0" err="1" smtClean="0"/>
              <a:t>কেন</a:t>
            </a:r>
            <a:r>
              <a:rPr lang="en-US" baseline="0" dirty="0" smtClean="0"/>
              <a:t>, </a:t>
            </a:r>
            <a:r>
              <a:rPr lang="en-US" baseline="0" dirty="0" err="1" smtClean="0"/>
              <a:t>হ্যাকিং</a:t>
            </a:r>
            <a:r>
              <a:rPr lang="en-US" baseline="0" dirty="0" smtClean="0"/>
              <a:t> </a:t>
            </a:r>
            <a:r>
              <a:rPr lang="en-US" baseline="0" dirty="0" err="1" smtClean="0"/>
              <a:t>করছে</a:t>
            </a:r>
            <a:r>
              <a:rPr lang="en-US" baseline="0" dirty="0" smtClean="0"/>
              <a:t> </a:t>
            </a:r>
            <a:r>
              <a:rPr lang="en-US" baseline="0" dirty="0" err="1" smtClean="0"/>
              <a:t>এমনভাবে</a:t>
            </a:r>
            <a:r>
              <a:rPr lang="en-US" baseline="0" dirty="0" smtClean="0"/>
              <a:t> </a:t>
            </a:r>
            <a:r>
              <a:rPr lang="en-US" baseline="0" dirty="0" err="1" smtClean="0"/>
              <a:t>শিক্ষার্থীদের</a:t>
            </a:r>
            <a:r>
              <a:rPr lang="en-US" baseline="0" dirty="0" smtClean="0"/>
              <a:t> </a:t>
            </a:r>
            <a:r>
              <a:rPr lang="en-US" baseline="0" dirty="0" err="1" smtClean="0"/>
              <a:t>কাছ</a:t>
            </a:r>
            <a:r>
              <a:rPr lang="en-US" baseline="0" dirty="0" smtClean="0"/>
              <a:t> </a:t>
            </a:r>
            <a:r>
              <a:rPr lang="en-US" baseline="0" dirty="0" err="1" smtClean="0"/>
              <a:t>থেকে</a:t>
            </a:r>
            <a:r>
              <a:rPr lang="en-US" baseline="0" dirty="0" smtClean="0"/>
              <a:t> </a:t>
            </a:r>
            <a:r>
              <a:rPr lang="en-US" baseline="0" dirty="0" err="1" smtClean="0"/>
              <a:t>উত্তর</a:t>
            </a:r>
            <a:r>
              <a:rPr lang="en-US" baseline="0" dirty="0" smtClean="0"/>
              <a:t> </a:t>
            </a:r>
            <a:r>
              <a:rPr lang="en-US" baseline="0" dirty="0" err="1" smtClean="0"/>
              <a:t>নিতে</a:t>
            </a:r>
            <a:r>
              <a:rPr lang="en-US" baseline="0" dirty="0" smtClean="0"/>
              <a:t> </a:t>
            </a:r>
            <a:r>
              <a:rPr lang="en-US" baseline="0" dirty="0" err="1" smtClean="0"/>
              <a:t>হবে</a:t>
            </a:r>
            <a:r>
              <a:rPr lang="en-US" baseline="0" dirty="0" smtClean="0"/>
              <a:t>। </a:t>
            </a:r>
            <a:r>
              <a:rPr lang="en-US" dirty="0" err="1" smtClean="0"/>
              <a:t>শিক্ষার্থীদের</a:t>
            </a:r>
            <a:r>
              <a:rPr lang="en-US" dirty="0" smtClean="0"/>
              <a:t> </a:t>
            </a:r>
            <a:r>
              <a:rPr lang="en-US" dirty="0" err="1" smtClean="0"/>
              <a:t>প্রশ্নের</a:t>
            </a:r>
            <a:r>
              <a:rPr lang="en-US" baseline="0" dirty="0" smtClean="0"/>
              <a:t> </a:t>
            </a:r>
            <a:r>
              <a:rPr lang="en-US" baseline="0" dirty="0" err="1" smtClean="0"/>
              <a:t>জবাবের</a:t>
            </a:r>
            <a:r>
              <a:rPr lang="en-US" baseline="0" dirty="0" smtClean="0"/>
              <a:t> </a:t>
            </a:r>
            <a:r>
              <a:rPr lang="en-US" baseline="0" dirty="0" err="1" smtClean="0"/>
              <a:t>পর</a:t>
            </a:r>
            <a:r>
              <a:rPr lang="en-US" baseline="0" dirty="0" smtClean="0"/>
              <a:t> </a:t>
            </a:r>
            <a:r>
              <a:rPr lang="en-US" baseline="0" dirty="0" err="1" smtClean="0"/>
              <a:t>দ্বিথীয়</a:t>
            </a:r>
            <a:r>
              <a:rPr lang="en-US" baseline="0" dirty="0" smtClean="0"/>
              <a:t> </a:t>
            </a:r>
            <a:r>
              <a:rPr lang="en-US" baseline="0" dirty="0" err="1" smtClean="0"/>
              <a:t>চিত্রটি</a:t>
            </a:r>
            <a:r>
              <a:rPr lang="en-US" baseline="0" dirty="0" smtClean="0"/>
              <a:t> </a:t>
            </a:r>
            <a:r>
              <a:rPr lang="en-US" baseline="0" dirty="0" err="1" smtClean="0"/>
              <a:t>দেখিয়ে</a:t>
            </a:r>
            <a:r>
              <a:rPr lang="en-US" baseline="0" dirty="0" smtClean="0"/>
              <a:t> </a:t>
            </a:r>
            <a:r>
              <a:rPr lang="en-US" baseline="0" dirty="0" err="1" smtClean="0"/>
              <a:t>শাস্তির</a:t>
            </a:r>
            <a:r>
              <a:rPr lang="en-US" baseline="0" dirty="0" smtClean="0"/>
              <a:t> </a:t>
            </a:r>
            <a:r>
              <a:rPr lang="en-US" baseline="0" dirty="0" err="1" smtClean="0"/>
              <a:t>কথা</a:t>
            </a:r>
            <a:r>
              <a:rPr lang="en-US" baseline="0" dirty="0" smtClean="0"/>
              <a:t> </a:t>
            </a:r>
            <a:r>
              <a:rPr lang="en-US" baseline="0" dirty="0" err="1" smtClean="0"/>
              <a:t>বলতে</a:t>
            </a:r>
            <a:r>
              <a:rPr lang="en-US" baseline="0" dirty="0" smtClean="0"/>
              <a:t> </a:t>
            </a:r>
            <a:r>
              <a:rPr lang="en-US" baseline="0" dirty="0" err="1" smtClean="0"/>
              <a:t>হবে</a:t>
            </a:r>
            <a:r>
              <a:rPr lang="en-US" baseline="0" dirty="0" smtClean="0"/>
              <a:t>। </a:t>
            </a:r>
            <a:r>
              <a:rPr lang="en-US" baseline="0" dirty="0" err="1" smtClean="0"/>
              <a:t>হ্যাকিং</a:t>
            </a:r>
            <a:r>
              <a:rPr lang="en-US" baseline="0" dirty="0" smtClean="0"/>
              <a:t> </a:t>
            </a:r>
            <a:r>
              <a:rPr lang="en-US" baseline="0" dirty="0" err="1" smtClean="0"/>
              <a:t>করা</a:t>
            </a:r>
            <a:r>
              <a:rPr lang="en-US" baseline="0" dirty="0" smtClean="0"/>
              <a:t> </a:t>
            </a:r>
            <a:r>
              <a:rPr lang="en-US" baseline="0" dirty="0" err="1" smtClean="0"/>
              <a:t>একটি</a:t>
            </a:r>
            <a:r>
              <a:rPr lang="en-US" baseline="0" dirty="0" smtClean="0"/>
              <a:t> </a:t>
            </a:r>
            <a:r>
              <a:rPr lang="en-US" baseline="0" dirty="0" err="1" smtClean="0"/>
              <a:t>অনৈতিক</a:t>
            </a:r>
            <a:r>
              <a:rPr lang="en-US" baseline="0" dirty="0" smtClean="0"/>
              <a:t> </a:t>
            </a:r>
            <a:r>
              <a:rPr lang="en-US" baseline="0" dirty="0" err="1" smtClean="0"/>
              <a:t>কাজ</a:t>
            </a:r>
            <a:r>
              <a:rPr lang="en-US" baseline="0" dirty="0" smtClean="0"/>
              <a:t> এ </a:t>
            </a:r>
            <a:r>
              <a:rPr lang="en-US" baseline="0" dirty="0" err="1" smtClean="0"/>
              <a:t>কথা</a:t>
            </a:r>
            <a:r>
              <a:rPr lang="en-US" baseline="0" dirty="0" smtClean="0"/>
              <a:t> </a:t>
            </a:r>
            <a:r>
              <a:rPr lang="en-US" baseline="0" dirty="0" err="1" smtClean="0"/>
              <a:t>বলে</a:t>
            </a:r>
            <a:r>
              <a:rPr lang="en-US" baseline="0" dirty="0" smtClean="0"/>
              <a:t> </a:t>
            </a:r>
            <a:r>
              <a:rPr lang="en-US" baseline="0" dirty="0" err="1" smtClean="0"/>
              <a:t>পাঠ</a:t>
            </a:r>
            <a:r>
              <a:rPr lang="en-US" baseline="0" dirty="0" smtClean="0"/>
              <a:t> </a:t>
            </a:r>
            <a:r>
              <a:rPr lang="en-US" baseline="0" dirty="0" err="1" smtClean="0"/>
              <a:t>ঘোষণা</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253DE4-4343-4EBD-B91D-AA01833370D5}" type="slidenum">
              <a:rPr lang="en-US" smtClean="0"/>
              <a:pPr/>
              <a:t>4</a:t>
            </a:fld>
            <a:endParaRPr lang="en-US"/>
          </a:p>
        </p:txBody>
      </p:sp>
    </p:spTree>
    <p:extLst>
      <p:ext uri="{BB962C8B-B14F-4D97-AF65-F5344CB8AC3E}">
        <p14:creationId xmlns:p14="http://schemas.microsoft.com/office/powerpoint/2010/main" val="365166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cs typeface="Vrinda" pitchFamily="2" charset="0"/>
              </a:rPr>
              <a:t>এক</a:t>
            </a:r>
            <a:r>
              <a:rPr lang="en-US" baseline="0" dirty="0" smtClean="0">
                <a:cs typeface="Vrinda" pitchFamily="2" charset="0"/>
              </a:rPr>
              <a:t> </a:t>
            </a:r>
            <a:r>
              <a:rPr lang="en-US" baseline="0" dirty="0" err="1" smtClean="0">
                <a:cs typeface="Vrinda" pitchFamily="2" charset="0"/>
              </a:rPr>
              <a:t>একটি</a:t>
            </a:r>
            <a:r>
              <a:rPr lang="en-US" baseline="0" dirty="0" smtClean="0">
                <a:cs typeface="Vrinda" pitchFamily="2" charset="0"/>
              </a:rPr>
              <a:t> </a:t>
            </a:r>
            <a:r>
              <a:rPr lang="en-US" dirty="0" err="1" smtClean="0">
                <a:cs typeface="Vrinda" pitchFamily="2" charset="0"/>
              </a:rPr>
              <a:t>ছবি</a:t>
            </a:r>
            <a:r>
              <a:rPr lang="en-US" dirty="0" smtClean="0">
                <a:cs typeface="Vrinda" pitchFamily="2" charset="0"/>
              </a:rPr>
              <a:t> </a:t>
            </a:r>
            <a:r>
              <a:rPr lang="en-US" dirty="0" err="1" smtClean="0">
                <a:cs typeface="Vrinda" pitchFamily="2" charset="0"/>
              </a:rPr>
              <a:t>দেখিয়ে</a:t>
            </a:r>
            <a:r>
              <a:rPr lang="en-US" dirty="0" smtClean="0">
                <a:cs typeface="Vrinda" pitchFamily="2" charset="0"/>
              </a:rPr>
              <a:t> </a:t>
            </a:r>
            <a:r>
              <a:rPr lang="en-US" dirty="0" err="1" smtClean="0">
                <a:cs typeface="Vrinda" pitchFamily="2" charset="0"/>
              </a:rPr>
              <a:t>বর্ণনা</a:t>
            </a:r>
            <a:r>
              <a:rPr lang="en-US" baseline="0" dirty="0" smtClean="0">
                <a:cs typeface="Vrinda" pitchFamily="2" charset="0"/>
              </a:rPr>
              <a:t> </a:t>
            </a:r>
            <a:r>
              <a:rPr lang="en-US" baseline="0" dirty="0" err="1" smtClean="0">
                <a:cs typeface="Vrinda" pitchFamily="2" charset="0"/>
              </a:rPr>
              <a:t>করা</a:t>
            </a:r>
            <a:r>
              <a:rPr lang="en-US" baseline="0" dirty="0" smtClean="0">
                <a:cs typeface="Vrinda" pitchFamily="2" charset="0"/>
              </a:rPr>
              <a:t> </a:t>
            </a:r>
            <a:r>
              <a:rPr lang="en-US" baseline="0" dirty="0" err="1" smtClean="0">
                <a:cs typeface="Vrinda" pitchFamily="2" charset="0"/>
              </a:rPr>
              <a:t>যেতে</a:t>
            </a:r>
            <a:r>
              <a:rPr lang="en-US" baseline="0" dirty="0" smtClean="0">
                <a:cs typeface="Vrinda" pitchFamily="2" charset="0"/>
              </a:rPr>
              <a:t> </a:t>
            </a:r>
            <a:r>
              <a:rPr lang="en-US" baseline="0" dirty="0" err="1" smtClean="0">
                <a:cs typeface="Vrinda" pitchFamily="2" charset="0"/>
              </a:rPr>
              <a:t>পারে</a:t>
            </a:r>
            <a:r>
              <a:rPr lang="en-US" baseline="0" dirty="0" smtClean="0">
                <a:cs typeface="Vrinda" pitchFamily="2" charset="0"/>
              </a:rPr>
              <a:t>…</a:t>
            </a:r>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16</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17</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2060"/>
                </a:solidFill>
                <a:latin typeface="NikoshBAN" pitchFamily="2" charset="0"/>
                <a:cs typeface="NikoshBAN" pitchFamily="2" charset="0"/>
              </a:rPr>
              <a:t>শিক্ষার্খীদের</a:t>
            </a:r>
            <a:r>
              <a:rPr lang="en-US" sz="1200" baseline="0" dirty="0" smtClean="0">
                <a:solidFill>
                  <a:srgbClr val="002060"/>
                </a:solidFill>
                <a:latin typeface="NikoshBAN" pitchFamily="2" charset="0"/>
                <a:cs typeface="NikoshBAN" pitchFamily="2" charset="0"/>
              </a:rPr>
              <a:t> </a:t>
            </a:r>
            <a:r>
              <a:rPr lang="en-US" sz="1200" baseline="0" dirty="0" err="1" smtClean="0">
                <a:solidFill>
                  <a:srgbClr val="002060"/>
                </a:solidFill>
                <a:latin typeface="NikoshBAN" pitchFamily="2" charset="0"/>
                <a:cs typeface="NikoshBAN" pitchFamily="2" charset="0"/>
              </a:rPr>
              <a:t>বলতে</a:t>
            </a:r>
            <a:r>
              <a:rPr lang="en-US" sz="1200" baseline="0" dirty="0" smtClean="0">
                <a:solidFill>
                  <a:srgbClr val="002060"/>
                </a:solidFill>
                <a:latin typeface="NikoshBAN" pitchFamily="2" charset="0"/>
                <a:cs typeface="NikoshBAN" pitchFamily="2" charset="0"/>
              </a:rPr>
              <a:t> </a:t>
            </a:r>
            <a:r>
              <a:rPr lang="en-US" sz="1200" baseline="0" dirty="0" err="1" smtClean="0">
                <a:solidFill>
                  <a:srgbClr val="002060"/>
                </a:solidFill>
                <a:latin typeface="NikoshBAN" pitchFamily="2" charset="0"/>
                <a:cs typeface="NikoshBAN" pitchFamily="2" charset="0"/>
              </a:rPr>
              <a:t>হবে</a:t>
            </a:r>
            <a:r>
              <a:rPr lang="en-US" sz="1200" baseline="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গুরুত্বপূর্ণ</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তথ্য</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পাচার</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করছে</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সারা</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পৃথিবীতেই</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সে</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জন্য</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আইন</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পাস</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করা</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হচ্ছে</a:t>
            </a:r>
            <a:r>
              <a:rPr lang="en-US" sz="1200" dirty="0" smtClean="0">
                <a:solidFill>
                  <a:srgbClr val="002060"/>
                </a:solidFill>
                <a:latin typeface="NikoshBAN" pitchFamily="2" charset="0"/>
                <a:cs typeface="NikoshBAN" pitchFamily="2" charset="0"/>
              </a:rPr>
              <a:t> । </a:t>
            </a:r>
            <a:r>
              <a:rPr lang="en-US" sz="1200" dirty="0" err="1" smtClean="0">
                <a:solidFill>
                  <a:srgbClr val="002060"/>
                </a:solidFill>
                <a:latin typeface="NikoshBAN" pitchFamily="2" charset="0"/>
                <a:cs typeface="NikoshBAN" pitchFamily="2" charset="0"/>
              </a:rPr>
              <a:t>ভুল</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তথ্য</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প্রচার</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করা</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অন্যায়মূলক</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কাজ</a:t>
            </a:r>
            <a:r>
              <a:rPr lang="en-US" sz="1200" dirty="0" smtClean="0">
                <a:solidFill>
                  <a:srgbClr val="002060"/>
                </a:solidFill>
                <a:latin typeface="NikoshBAN" pitchFamily="2" charset="0"/>
                <a:cs typeface="NikoshBAN" pitchFamily="2" charset="0"/>
              </a:rPr>
              <a:t>।</a:t>
            </a:r>
          </a:p>
        </p:txBody>
      </p:sp>
      <p:sp>
        <p:nvSpPr>
          <p:cNvPr id="4" name="Slide Number Placeholder 3"/>
          <p:cNvSpPr>
            <a:spLocks noGrp="1"/>
          </p:cNvSpPr>
          <p:nvPr>
            <p:ph type="sldNum" sz="quarter" idx="10"/>
          </p:nvPr>
        </p:nvSpPr>
        <p:spPr/>
        <p:txBody>
          <a:bodyPr/>
          <a:lstStyle/>
          <a:p>
            <a:fld id="{7148E440-4DB5-4F61-9D86-3A63770397E8}" type="slidenum">
              <a:rPr lang="en-US" smtClean="0"/>
              <a:pPr/>
              <a:t>18</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19</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20</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দলগত</a:t>
            </a:r>
            <a:r>
              <a:rPr lang="en-US" dirty="0" smtClean="0"/>
              <a:t> </a:t>
            </a:r>
            <a:r>
              <a:rPr lang="en-US" dirty="0" err="1" smtClean="0"/>
              <a:t>কাজের</a:t>
            </a:r>
            <a:r>
              <a:rPr lang="en-US" baseline="0" dirty="0" smtClean="0"/>
              <a:t> </a:t>
            </a:r>
            <a:r>
              <a:rPr lang="en-US" baseline="0" dirty="0" err="1" smtClean="0"/>
              <a:t>সময়</a:t>
            </a:r>
            <a:r>
              <a:rPr lang="en-US" baseline="0" dirty="0" smtClean="0"/>
              <a:t> </a:t>
            </a:r>
            <a:r>
              <a:rPr lang="en-US" baseline="0" dirty="0" err="1" smtClean="0"/>
              <a:t>বেশী</a:t>
            </a:r>
            <a:r>
              <a:rPr lang="en-US" baseline="0" dirty="0" smtClean="0"/>
              <a:t> </a:t>
            </a:r>
            <a:r>
              <a:rPr lang="en-US" baseline="0" dirty="0" err="1" smtClean="0"/>
              <a:t>নেয়া</a:t>
            </a:r>
            <a:r>
              <a:rPr lang="en-US" baseline="0" dirty="0" smtClean="0"/>
              <a:t> </a:t>
            </a:r>
            <a:r>
              <a:rPr lang="en-US" baseline="0" dirty="0" err="1" smtClean="0"/>
              <a:t>যাবে</a:t>
            </a:r>
            <a:r>
              <a:rPr lang="en-US" baseline="0" dirty="0" smtClean="0"/>
              <a:t> </a:t>
            </a:r>
            <a:r>
              <a:rPr lang="en-US" baseline="0" dirty="0" err="1" smtClean="0"/>
              <a:t>না</a:t>
            </a:r>
            <a:r>
              <a:rPr lang="en-US" baseline="0" dirty="0" smtClean="0"/>
              <a:t>, </a:t>
            </a:r>
            <a:r>
              <a:rPr lang="en-US" baseline="0" dirty="0" err="1" smtClean="0"/>
              <a:t>সবোর্চ্চ</a:t>
            </a:r>
            <a:r>
              <a:rPr lang="en-US" baseline="0" dirty="0" smtClean="0"/>
              <a:t> </a:t>
            </a:r>
            <a:r>
              <a:rPr lang="en-US" baseline="0" dirty="0" err="1" smtClean="0"/>
              <a:t>পাঁচ</a:t>
            </a:r>
            <a:r>
              <a:rPr lang="en-US" baseline="0" dirty="0" smtClean="0"/>
              <a:t> </a:t>
            </a:r>
            <a:r>
              <a:rPr lang="en-US" baseline="0" dirty="0" err="1" smtClean="0"/>
              <a:t>মিনিট</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5253DE4-4343-4EBD-B91D-AA01833370D5}" type="slidenum">
              <a:rPr lang="en-US" smtClean="0"/>
              <a:pPr/>
              <a:t>21</a:t>
            </a:fld>
            <a:endParaRPr lang="en-US"/>
          </a:p>
        </p:txBody>
      </p:sp>
    </p:spTree>
    <p:extLst>
      <p:ext uri="{BB962C8B-B14F-4D97-AF65-F5344CB8AC3E}">
        <p14:creationId xmlns:p14="http://schemas.microsoft.com/office/powerpoint/2010/main" val="286857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7</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8</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9</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10</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2060"/>
                </a:solidFill>
                <a:latin typeface="NikoshBAN" pitchFamily="2" charset="0"/>
                <a:cs typeface="NikoshBAN" pitchFamily="2" charset="0"/>
              </a:rPr>
              <a:t>শিক্ষার্থীদের</a:t>
            </a:r>
            <a:r>
              <a:rPr lang="en-US" sz="1200" baseline="0" dirty="0" smtClean="0">
                <a:solidFill>
                  <a:srgbClr val="002060"/>
                </a:solidFill>
                <a:latin typeface="NikoshBAN" pitchFamily="2" charset="0"/>
                <a:cs typeface="NikoshBAN" pitchFamily="2" charset="0"/>
              </a:rPr>
              <a:t> </a:t>
            </a:r>
            <a:r>
              <a:rPr lang="en-US" sz="1200" baseline="0" dirty="0" err="1" smtClean="0">
                <a:solidFill>
                  <a:srgbClr val="002060"/>
                </a:solidFill>
                <a:latin typeface="NikoshBAN" pitchFamily="2" charset="0"/>
                <a:cs typeface="NikoshBAN" pitchFamily="2" charset="0"/>
              </a:rPr>
              <a:t>বলতে</a:t>
            </a:r>
            <a:r>
              <a:rPr lang="en-US" sz="1200" baseline="0" dirty="0" smtClean="0">
                <a:solidFill>
                  <a:srgbClr val="002060"/>
                </a:solidFill>
                <a:latin typeface="NikoshBAN" pitchFamily="2" charset="0"/>
                <a:cs typeface="NikoshBAN" pitchFamily="2" charset="0"/>
              </a:rPr>
              <a:t> </a:t>
            </a:r>
            <a:r>
              <a:rPr lang="en-US" sz="1200" baseline="0" dirty="0" err="1" smtClean="0">
                <a:solidFill>
                  <a:srgbClr val="002060"/>
                </a:solidFill>
                <a:latin typeface="NikoshBAN" pitchFamily="2" charset="0"/>
                <a:cs typeface="NikoshBAN" pitchFamily="2" charset="0"/>
              </a:rPr>
              <a:t>হবে</a:t>
            </a:r>
            <a:r>
              <a:rPr lang="en-US" sz="1200" baseline="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অনৈতিক</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চ্যালেঞ্জ</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নেয়ায়</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কোনো</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কৃতিত্ব</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নেই</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যাদের</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বুদ্ধিমত্তার</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চ্যালেঞ্জ</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নেবার</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ইচ্ছে</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করে</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তাদের</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জন্যে</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শত</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শত</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সত্যিকারের</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চ্যালেঞ্জ</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আছে</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সেগুলোই</a:t>
            </a:r>
            <a:r>
              <a:rPr lang="en-US" sz="1200" dirty="0" smtClean="0">
                <a:solidFill>
                  <a:srgbClr val="002060"/>
                </a:solidFill>
                <a:latin typeface="NikoshBAN" pitchFamily="2" charset="0"/>
                <a:cs typeface="NikoshBAN" pitchFamily="2" charset="0"/>
              </a:rPr>
              <a:t> </a:t>
            </a:r>
            <a:r>
              <a:rPr lang="en-US" sz="1200" dirty="0" err="1" smtClean="0">
                <a:solidFill>
                  <a:srgbClr val="002060"/>
                </a:solidFill>
                <a:latin typeface="NikoshBAN" pitchFamily="2" charset="0"/>
                <a:cs typeface="NikoshBAN" pitchFamily="2" charset="0"/>
              </a:rPr>
              <a:t>নেয়া</a:t>
            </a:r>
            <a:r>
              <a:rPr lang="en-US" sz="1200" baseline="0" dirty="0" smtClean="0">
                <a:solidFill>
                  <a:srgbClr val="002060"/>
                </a:solidFill>
                <a:latin typeface="NikoshBAN" pitchFamily="2" charset="0"/>
                <a:cs typeface="NikoshBAN" pitchFamily="2" charset="0"/>
              </a:rPr>
              <a:t> </a:t>
            </a:r>
            <a:r>
              <a:rPr lang="en-US" sz="1200" baseline="0" dirty="0" err="1" smtClean="0">
                <a:solidFill>
                  <a:srgbClr val="002060"/>
                </a:solidFill>
                <a:latin typeface="NikoshBAN" pitchFamily="2" charset="0"/>
                <a:cs typeface="NikoshBAN" pitchFamily="2" charset="0"/>
              </a:rPr>
              <a:t>যায়</a:t>
            </a:r>
            <a:r>
              <a:rPr lang="en-US" sz="1200" baseline="0" dirty="0" smtClean="0">
                <a:solidFill>
                  <a:srgbClr val="002060"/>
                </a:solidFill>
                <a:latin typeface="NikoshBAN" pitchFamily="2" charset="0"/>
                <a:cs typeface="NikoshBAN" pitchFamily="2" charset="0"/>
              </a:rPr>
              <a:t>…</a:t>
            </a:r>
            <a:endParaRPr lang="en-US" sz="1200" dirty="0" smtClean="0">
              <a:solidFill>
                <a:srgbClr val="002060"/>
              </a:solidFill>
              <a:latin typeface="NikoshBAN" pitchFamily="2" charset="0"/>
              <a:cs typeface="NikoshBAN" pitchFamily="2" charset="0"/>
            </a:endParaRPr>
          </a:p>
          <a:p>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11</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12</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13</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14</a:t>
            </a:fld>
            <a:endParaRPr lang="en-US"/>
          </a:p>
        </p:txBody>
      </p:sp>
    </p:spTree>
    <p:extLst>
      <p:ext uri="{BB962C8B-B14F-4D97-AF65-F5344CB8AC3E}">
        <p14:creationId xmlns:p14="http://schemas.microsoft.com/office/powerpoint/2010/main" val="166504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9A3891-F2FD-4AEA-846D-048B802795DA}"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113837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A3891-F2FD-4AEA-846D-048B802795DA}"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2305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A3891-F2FD-4AEA-846D-048B802795DA}"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195613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A3891-F2FD-4AEA-846D-048B802795DA}"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372156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A3891-F2FD-4AEA-846D-048B802795DA}"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320779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9A3891-F2FD-4AEA-846D-048B802795DA}"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384065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9A3891-F2FD-4AEA-846D-048B802795DA}"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181274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A3891-F2FD-4AEA-846D-048B802795DA}"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296008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A3891-F2FD-4AEA-846D-048B802795DA}"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239055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A3891-F2FD-4AEA-846D-048B802795DA}"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350216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A3891-F2FD-4AEA-846D-048B802795DA}"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387067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5400000">
            <a:off x="7173672" y="76434"/>
            <a:ext cx="2027903" cy="1905000"/>
          </a:xfrm>
          <a:prstGeom prst="rect">
            <a:avLst/>
          </a:prstGeom>
        </p:spPr>
      </p:pic>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a:off x="7123104" y="4961836"/>
            <a:ext cx="2027903" cy="1905000"/>
          </a:xfrm>
          <a:prstGeom prst="rect">
            <a:avLst/>
          </a:prstGeom>
        </p:spPr>
      </p:pic>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6200000">
            <a:off x="-61450" y="4906062"/>
            <a:ext cx="2027903" cy="1905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A3891-F2FD-4AEA-846D-048B802795DA}"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D742B-9998-489E-8954-72BE8A70E33C}" type="slidenum">
              <a:rPr lang="en-US" smtClean="0"/>
              <a:pPr/>
              <a:t>‹#›</a:t>
            </a:fld>
            <a:endParaRPr lang="en-US"/>
          </a:p>
        </p:txBody>
      </p:sp>
      <p:sp>
        <p:nvSpPr>
          <p:cNvPr id="7" name="AutoShape 2" descr="http://www.clker.com/cliparts/L/X/G/H/0/V/colored-vine-border-red-and-green.svg"/>
          <p:cNvSpPr>
            <a:spLocks noChangeAspect="1" noChangeArrowheads="1"/>
          </p:cNvSpPr>
          <p:nvPr userDrawn="1"/>
        </p:nvSpPr>
        <p:spPr bwMode="auto">
          <a:xfrm>
            <a:off x="155575" y="-2147888"/>
            <a:ext cx="59626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2027903" cy="1905000"/>
          </a:xfrm>
          <a:prstGeom prst="rect">
            <a:avLst/>
          </a:prstGeom>
        </p:spPr>
      </p:pic>
      <p:sp>
        <p:nvSpPr>
          <p:cNvPr id="9" name="AutoShape 5" descr="http://www.clker.com/cliparts/L/X/G/H/0/V/colored-vine-border-red-and-green.svg"/>
          <p:cNvSpPr>
            <a:spLocks noChangeAspect="1" noChangeArrowheads="1"/>
          </p:cNvSpPr>
          <p:nvPr userDrawn="1"/>
        </p:nvSpPr>
        <p:spPr bwMode="auto">
          <a:xfrm>
            <a:off x="307975" y="-1995488"/>
            <a:ext cx="59626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3803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gif"/></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914400"/>
            <a:ext cx="6324600" cy="9144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err="1">
                <a:ln w="11430"/>
                <a:solidFill>
                  <a:srgbClr val="7030A0"/>
                </a:solidFill>
                <a:effectLst>
                  <a:outerShdw blurRad="76200" dist="50800" dir="5400000" algn="tl" rotWithShape="0">
                    <a:srgbClr val="000000">
                      <a:alpha val="65000"/>
                    </a:srgbClr>
                  </a:outerShdw>
                </a:effectLst>
                <a:latin typeface="Nikosh" pitchFamily="2" charset="0"/>
                <a:ea typeface="+mj-ea"/>
                <a:cs typeface="Nikosh" pitchFamily="2" charset="0"/>
              </a:rPr>
              <a:t>নির্দেশনা</a:t>
            </a:r>
            <a:r>
              <a:rPr lang="en-US" sz="4800" b="1" spc="50" dirty="0">
                <a:ln w="11430"/>
                <a:solidFill>
                  <a:srgbClr val="7030A0"/>
                </a:solidFill>
                <a:effectLst>
                  <a:outerShdw blurRad="76200" dist="50800" dir="5400000" algn="tl" rotWithShape="0">
                    <a:srgbClr val="000000">
                      <a:alpha val="65000"/>
                    </a:srgbClr>
                  </a:outerShdw>
                </a:effectLst>
                <a:latin typeface="Nikosh" pitchFamily="2" charset="0"/>
                <a:ea typeface="+mj-ea"/>
                <a:cs typeface="Nikosh" pitchFamily="2" charset="0"/>
              </a:rPr>
              <a:t> </a:t>
            </a:r>
            <a:r>
              <a:rPr lang="en-US" sz="4800" b="1" spc="50" dirty="0" err="1">
                <a:ln w="11430"/>
                <a:solidFill>
                  <a:srgbClr val="7030A0"/>
                </a:solidFill>
                <a:effectLst>
                  <a:outerShdw blurRad="76200" dist="50800" dir="5400000" algn="tl" rotWithShape="0">
                    <a:srgbClr val="000000">
                      <a:alpha val="65000"/>
                    </a:srgbClr>
                  </a:outerShdw>
                </a:effectLst>
                <a:latin typeface="Nikosh" pitchFamily="2" charset="0"/>
                <a:ea typeface="+mj-ea"/>
                <a:cs typeface="Nikosh" pitchFamily="2" charset="0"/>
              </a:rPr>
              <a:t>স্লাইড</a:t>
            </a:r>
            <a:endParaRPr lang="en-US" sz="4800" b="1" spc="50" dirty="0">
              <a:ln w="11430"/>
              <a:solidFill>
                <a:srgbClr val="7030A0"/>
              </a:solidFill>
              <a:effectLst>
                <a:outerShdw blurRad="76200" dist="50800" dir="5400000" algn="tl" rotWithShape="0">
                  <a:srgbClr val="000000">
                    <a:alpha val="65000"/>
                  </a:srgbClr>
                </a:outerShdw>
              </a:effectLst>
              <a:latin typeface="Nikosh" pitchFamily="2" charset="0"/>
              <a:ea typeface="+mj-ea"/>
              <a:cs typeface="Nikosh" pitchFamily="2" charset="0"/>
            </a:endParaRPr>
          </a:p>
        </p:txBody>
      </p:sp>
      <p:sp>
        <p:nvSpPr>
          <p:cNvPr id="3" name="Subtitle 2"/>
          <p:cNvSpPr>
            <a:spLocks noGrp="1"/>
          </p:cNvSpPr>
          <p:nvPr>
            <p:ph type="subTitle" idx="1"/>
          </p:nvPr>
        </p:nvSpPr>
        <p:spPr>
          <a:xfrm>
            <a:off x="1219200" y="2438400"/>
            <a:ext cx="6705600" cy="2971800"/>
          </a:xfrm>
        </p:spPr>
        <p:style>
          <a:lnRef idx="1">
            <a:schemeClr val="accent1"/>
          </a:lnRef>
          <a:fillRef idx="2">
            <a:schemeClr val="accent1"/>
          </a:fillRef>
          <a:effectRef idx="1">
            <a:schemeClr val="accent1"/>
          </a:effectRef>
          <a:fontRef idx="minor">
            <a:schemeClr val="dk1"/>
          </a:fontRef>
        </p:style>
        <p:txBody>
          <a:bodyPr>
            <a:sp3d extrusionH="57150">
              <a:bevelT w="82550" h="38100" prst="coolSlant"/>
            </a:sp3d>
          </a:bodyPr>
          <a:lstStyle/>
          <a:p>
            <a:r>
              <a:rPr lang="en-US" dirty="0" smtClean="0">
                <a:solidFill>
                  <a:srgbClr val="002060"/>
                </a:solidFill>
                <a:latin typeface="NikoshBAN" panose="02000000000000000000" pitchFamily="2" charset="0"/>
                <a:cs typeface="NikoshBAN" panose="02000000000000000000" pitchFamily="2" charset="0"/>
              </a:rPr>
              <a:t>Slide Note </a:t>
            </a:r>
            <a:r>
              <a:rPr lang="en-US" dirty="0" err="1" smtClean="0">
                <a:solidFill>
                  <a:srgbClr val="002060"/>
                </a:solidFill>
                <a:latin typeface="NikoshBAN" panose="02000000000000000000" pitchFamily="2" charset="0"/>
                <a:cs typeface="NikoshBAN" panose="02000000000000000000" pitchFamily="2" charset="0"/>
              </a:rPr>
              <a:t>যুক্ত</a:t>
            </a:r>
            <a:r>
              <a:rPr lang="en-US" dirty="0" smtClean="0">
                <a:solidFill>
                  <a:srgbClr val="002060"/>
                </a:solidFill>
                <a:latin typeface="NikoshBAN" panose="02000000000000000000" pitchFamily="2" charset="0"/>
                <a:cs typeface="NikoshBAN" panose="02000000000000000000" pitchFamily="2" charset="0"/>
              </a:rPr>
              <a:t> </a:t>
            </a:r>
            <a:r>
              <a:rPr lang="en-US" dirty="0" err="1" smtClean="0">
                <a:solidFill>
                  <a:srgbClr val="002060"/>
                </a:solidFill>
                <a:latin typeface="NikoshBAN" panose="02000000000000000000" pitchFamily="2" charset="0"/>
                <a:cs typeface="NikoshBAN" panose="02000000000000000000" pitchFamily="2" charset="0"/>
              </a:rPr>
              <a:t>করা</a:t>
            </a:r>
            <a:r>
              <a:rPr lang="en-US" dirty="0" smtClean="0">
                <a:solidFill>
                  <a:srgbClr val="002060"/>
                </a:solidFill>
                <a:latin typeface="NikoshBAN" panose="02000000000000000000" pitchFamily="2" charset="0"/>
                <a:cs typeface="NikoshBAN" panose="02000000000000000000" pitchFamily="2" charset="0"/>
              </a:rPr>
              <a:t> </a:t>
            </a:r>
            <a:r>
              <a:rPr lang="en-US" dirty="0" err="1" smtClean="0">
                <a:solidFill>
                  <a:srgbClr val="002060"/>
                </a:solidFill>
                <a:latin typeface="NikoshBAN" panose="02000000000000000000" pitchFamily="2" charset="0"/>
                <a:cs typeface="NikoshBAN" panose="02000000000000000000" pitchFamily="2" charset="0"/>
              </a:rPr>
              <a:t>হয়েছে</a:t>
            </a:r>
            <a:r>
              <a:rPr lang="en-US" dirty="0" smtClean="0">
                <a:solidFill>
                  <a:srgbClr val="002060"/>
                </a:solidFill>
                <a:latin typeface="NikoshBAN" panose="02000000000000000000" pitchFamily="2" charset="0"/>
                <a:cs typeface="NikoshBAN" panose="02000000000000000000" pitchFamily="2" charset="0"/>
              </a:rPr>
              <a:t>, </a:t>
            </a:r>
            <a:r>
              <a:rPr lang="en-US" dirty="0" err="1" smtClean="0">
                <a:solidFill>
                  <a:srgbClr val="002060"/>
                </a:solidFill>
                <a:latin typeface="NikoshBAN" panose="02000000000000000000" pitchFamily="2" charset="0"/>
                <a:cs typeface="NikoshBAN" panose="02000000000000000000" pitchFamily="2" charset="0"/>
              </a:rPr>
              <a:t>শ্রেণিকক্ষে</a:t>
            </a:r>
            <a:r>
              <a:rPr lang="en-US" dirty="0" smtClean="0">
                <a:solidFill>
                  <a:srgbClr val="002060"/>
                </a:solidFill>
                <a:latin typeface="NikoshBAN" panose="02000000000000000000" pitchFamily="2" charset="0"/>
                <a:cs typeface="NikoshBAN" panose="02000000000000000000" pitchFamily="2" charset="0"/>
              </a:rPr>
              <a:t> </a:t>
            </a:r>
            <a:r>
              <a:rPr lang="en-US" dirty="0" err="1" smtClean="0">
                <a:solidFill>
                  <a:srgbClr val="002060"/>
                </a:solidFill>
                <a:latin typeface="NikoshBAN" panose="02000000000000000000" pitchFamily="2" charset="0"/>
                <a:cs typeface="NikoshBAN" panose="02000000000000000000" pitchFamily="2" charset="0"/>
              </a:rPr>
              <a:t>পাঠদানের</a:t>
            </a:r>
            <a:r>
              <a:rPr lang="en-US" dirty="0" smtClean="0">
                <a:solidFill>
                  <a:srgbClr val="002060"/>
                </a:solidFill>
                <a:latin typeface="NikoshBAN" panose="02000000000000000000" pitchFamily="2" charset="0"/>
                <a:cs typeface="NikoshBAN" panose="02000000000000000000" pitchFamily="2" charset="0"/>
              </a:rPr>
              <a:t> </a:t>
            </a:r>
            <a:r>
              <a:rPr lang="en-US" dirty="0" err="1" smtClean="0">
                <a:solidFill>
                  <a:srgbClr val="002060"/>
                </a:solidFill>
                <a:latin typeface="NikoshBAN" panose="02000000000000000000" pitchFamily="2" charset="0"/>
                <a:cs typeface="NikoshBAN" panose="02000000000000000000" pitchFamily="2" charset="0"/>
              </a:rPr>
              <a:t>পূর্বে</a:t>
            </a:r>
            <a:r>
              <a:rPr lang="en-US" dirty="0" smtClean="0">
                <a:solidFill>
                  <a:srgbClr val="002060"/>
                </a:solidFill>
                <a:latin typeface="NikoshBAN" panose="02000000000000000000" pitchFamily="2" charset="0"/>
                <a:cs typeface="NikoshBAN" panose="02000000000000000000" pitchFamily="2" charset="0"/>
              </a:rPr>
              <a:t> </a:t>
            </a:r>
            <a:r>
              <a:rPr lang="en-US" dirty="0">
                <a:solidFill>
                  <a:srgbClr val="002060"/>
                </a:solidFill>
                <a:latin typeface="NikoshBAN" panose="02000000000000000000" pitchFamily="2" charset="0"/>
                <a:cs typeface="NikoshBAN" panose="02000000000000000000" pitchFamily="2" charset="0"/>
              </a:rPr>
              <a:t>Slide Note </a:t>
            </a:r>
            <a:r>
              <a:rPr lang="en-US" dirty="0" err="1" smtClean="0">
                <a:solidFill>
                  <a:srgbClr val="002060"/>
                </a:solidFill>
                <a:latin typeface="NikoshBAN" panose="02000000000000000000" pitchFamily="2" charset="0"/>
                <a:cs typeface="NikoshBAN" panose="02000000000000000000" pitchFamily="2" charset="0"/>
              </a:rPr>
              <a:t>দেখে</a:t>
            </a:r>
            <a:r>
              <a:rPr lang="en-US" dirty="0" smtClean="0">
                <a:solidFill>
                  <a:srgbClr val="002060"/>
                </a:solidFill>
                <a:latin typeface="NikoshBAN" panose="02000000000000000000" pitchFamily="2" charset="0"/>
                <a:cs typeface="NikoshBAN" panose="02000000000000000000" pitchFamily="2" charset="0"/>
              </a:rPr>
              <a:t> </a:t>
            </a:r>
            <a:r>
              <a:rPr lang="en-US" dirty="0" err="1" smtClean="0">
                <a:solidFill>
                  <a:srgbClr val="002060"/>
                </a:solidFill>
                <a:latin typeface="NikoshBAN" panose="02000000000000000000" pitchFamily="2" charset="0"/>
                <a:cs typeface="NikoshBAN" panose="02000000000000000000" pitchFamily="2" charset="0"/>
              </a:rPr>
              <a:t>নিতে</a:t>
            </a:r>
            <a:r>
              <a:rPr lang="en-US" dirty="0" smtClean="0">
                <a:solidFill>
                  <a:srgbClr val="002060"/>
                </a:solidFill>
                <a:latin typeface="NikoshBAN" panose="02000000000000000000" pitchFamily="2" charset="0"/>
                <a:cs typeface="NikoshBAN" panose="02000000000000000000" pitchFamily="2" charset="0"/>
              </a:rPr>
              <a:t> </a:t>
            </a:r>
            <a:r>
              <a:rPr lang="en-US" dirty="0" err="1" smtClean="0">
                <a:solidFill>
                  <a:srgbClr val="002060"/>
                </a:solidFill>
                <a:latin typeface="NikoshBAN" panose="02000000000000000000" pitchFamily="2" charset="0"/>
                <a:cs typeface="NikoshBAN" panose="02000000000000000000" pitchFamily="2" charset="0"/>
              </a:rPr>
              <a:t>পারেন</a:t>
            </a:r>
            <a:r>
              <a:rPr lang="en-US" b="1" dirty="0">
                <a:solidFill>
                  <a:srgbClr val="002060"/>
                </a:solidFill>
                <a:latin typeface="NikoshBAN" panose="02000000000000000000" pitchFamily="2" charset="0"/>
                <a:cs typeface="NikoshBAN" panose="02000000000000000000" pitchFamily="2" charset="0"/>
              </a:rPr>
              <a:t> </a:t>
            </a:r>
            <a:r>
              <a:rPr lang="bn-BD" dirty="0">
                <a:solidFill>
                  <a:srgbClr val="002060"/>
                </a:solidFill>
                <a:latin typeface="NikoshBAN" panose="02000000000000000000" pitchFamily="2" charset="0"/>
                <a:cs typeface="NikoshBAN" panose="02000000000000000000" pitchFamily="2" charset="0"/>
              </a:rPr>
              <a:t>এবং </a:t>
            </a:r>
            <a:r>
              <a:rPr lang="en-US" dirty="0" smtClean="0">
                <a:solidFill>
                  <a:srgbClr val="002060"/>
                </a:solidFill>
                <a:latin typeface="NikoshBAN" panose="02000000000000000000" pitchFamily="2" charset="0"/>
                <a:cs typeface="NikoshBAN" panose="02000000000000000000" pitchFamily="2" charset="0"/>
              </a:rPr>
              <a:t>F</a:t>
            </a:r>
            <a:r>
              <a:rPr lang="en-US" dirty="0" smtClean="0">
                <a:solidFill>
                  <a:srgbClr val="002060"/>
                </a:solidFill>
                <a:latin typeface="Times New Roman" panose="02020603050405020304" pitchFamily="18" charset="0"/>
                <a:cs typeface="Times New Roman" panose="02020603050405020304" pitchFamily="18" charset="0"/>
              </a:rPr>
              <a:t>5</a:t>
            </a:r>
            <a:r>
              <a:rPr lang="en-US" dirty="0" smtClean="0">
                <a:solidFill>
                  <a:srgbClr val="002060"/>
                </a:solidFill>
                <a:latin typeface="NikoshBAN" panose="02000000000000000000" pitchFamily="2" charset="0"/>
                <a:cs typeface="NikoshBAN" panose="02000000000000000000" pitchFamily="2" charset="0"/>
              </a:rPr>
              <a:t> </a:t>
            </a:r>
            <a:r>
              <a:rPr lang="bn-BD" dirty="0">
                <a:solidFill>
                  <a:srgbClr val="002060"/>
                </a:solidFill>
                <a:latin typeface="NikoshBAN" panose="02000000000000000000" pitchFamily="2" charset="0"/>
                <a:cs typeface="NikoshBAN" panose="02000000000000000000" pitchFamily="2" charset="0"/>
              </a:rPr>
              <a:t>চেপে </a:t>
            </a:r>
            <a:r>
              <a:rPr lang="en-US" dirty="0" err="1">
                <a:solidFill>
                  <a:srgbClr val="002060"/>
                </a:solidFill>
                <a:latin typeface="NikoshBAN" panose="02000000000000000000" pitchFamily="2" charset="0"/>
                <a:cs typeface="NikoshBAN" panose="02000000000000000000" pitchFamily="2" charset="0"/>
              </a:rPr>
              <a:t>পাঠটি</a:t>
            </a:r>
            <a:r>
              <a:rPr lang="en-US" dirty="0">
                <a:solidFill>
                  <a:srgbClr val="002060"/>
                </a:solidFill>
                <a:latin typeface="NikoshBAN" panose="02000000000000000000" pitchFamily="2" charset="0"/>
                <a:cs typeface="NikoshBAN" panose="02000000000000000000" pitchFamily="2" charset="0"/>
              </a:rPr>
              <a:t> </a:t>
            </a:r>
            <a:r>
              <a:rPr lang="bn-BD" dirty="0">
                <a:solidFill>
                  <a:srgbClr val="002060"/>
                </a:solidFill>
                <a:latin typeface="NikoshBAN" panose="02000000000000000000" pitchFamily="2" charset="0"/>
                <a:cs typeface="NikoshBAN" panose="02000000000000000000" pitchFamily="2" charset="0"/>
              </a:rPr>
              <a:t>উপস্থাপন শুরু করতে পারেন। পাশাপাশি আপনার নিজস্ব চিন্তা-চেতনা কনটেন্টকে আরো বেশী </a:t>
            </a:r>
            <a:r>
              <a:rPr lang="bn-BD" dirty="0" smtClean="0">
                <a:solidFill>
                  <a:srgbClr val="002060"/>
                </a:solidFill>
                <a:latin typeface="NikoshBAN" panose="02000000000000000000" pitchFamily="2" charset="0"/>
                <a:cs typeface="NikoshBAN" panose="02000000000000000000" pitchFamily="2" charset="0"/>
              </a:rPr>
              <a:t>ফলপ্রস</a:t>
            </a:r>
            <a:r>
              <a:rPr lang="en-US" dirty="0">
                <a:solidFill>
                  <a:srgbClr val="002060"/>
                </a:solidFill>
                <a:latin typeface="NikoshBAN" panose="02000000000000000000" pitchFamily="2" charset="0"/>
                <a:cs typeface="NikoshBAN" panose="02000000000000000000" pitchFamily="2" charset="0"/>
              </a:rPr>
              <a:t>ূ</a:t>
            </a:r>
            <a:r>
              <a:rPr lang="bn-BD" dirty="0" smtClean="0">
                <a:solidFill>
                  <a:srgbClr val="002060"/>
                </a:solidFill>
                <a:latin typeface="NikoshBAN" panose="02000000000000000000" pitchFamily="2" charset="0"/>
                <a:cs typeface="NikoshBAN" panose="02000000000000000000" pitchFamily="2" charset="0"/>
              </a:rPr>
              <a:t> </a:t>
            </a:r>
            <a:r>
              <a:rPr lang="bn-BD" dirty="0">
                <a:solidFill>
                  <a:srgbClr val="002060"/>
                </a:solidFill>
                <a:latin typeface="NikoshBAN" panose="02000000000000000000" pitchFamily="2" charset="0"/>
                <a:cs typeface="NikoshBAN" panose="02000000000000000000" pitchFamily="2" charset="0"/>
              </a:rPr>
              <a:t>করবে আশা করি...</a:t>
            </a:r>
            <a:endParaRPr lang="en-US" dirty="0">
              <a:solidFill>
                <a:srgbClr val="002060"/>
              </a:solidFill>
              <a:latin typeface="NikoshBAN" panose="02000000000000000000" pitchFamily="2" charset="0"/>
              <a:cs typeface="NikoshBAN" panose="02000000000000000000" pitchFamily="2" charset="0"/>
            </a:endParaRPr>
          </a:p>
        </p:txBody>
      </p:sp>
      <p:sp>
        <p:nvSpPr>
          <p:cNvPr id="4" name="Date Placeholder 3"/>
          <p:cNvSpPr>
            <a:spLocks noGrp="1"/>
          </p:cNvSpPr>
          <p:nvPr>
            <p:ph type="dt" sz="half" idx="10"/>
          </p:nvPr>
        </p:nvSpPr>
        <p:spPr/>
        <p:txBody>
          <a:bodyPr/>
          <a:lstStyle/>
          <a:p>
            <a:fld id="{1D2AABA6-9E7E-4913-905E-480F308E3FC5}" type="datetime1">
              <a:rPr lang="en-US" smtClean="0"/>
              <a:pPr/>
              <a:t>8/10/2016</a:t>
            </a:fld>
            <a:endParaRPr lang="en-US"/>
          </a:p>
        </p:txBody>
      </p:sp>
      <p:sp>
        <p:nvSpPr>
          <p:cNvPr id="5" name="Slide Number Placeholder 4"/>
          <p:cNvSpPr>
            <a:spLocks noGrp="1"/>
          </p:cNvSpPr>
          <p:nvPr>
            <p:ph type="sldNum" sz="quarter" idx="12"/>
          </p:nvPr>
        </p:nvSpPr>
        <p:spPr/>
        <p:txBody>
          <a:bodyPr/>
          <a:lstStyle/>
          <a:p>
            <a:fld id="{B26EFD1D-6E81-4B63-8A69-79648248B86E}" type="slidenum">
              <a:rPr lang="en-US" smtClean="0"/>
              <a:pPr/>
              <a:t>1</a:t>
            </a:fld>
            <a:endParaRPr lang="en-US"/>
          </a:p>
        </p:txBody>
      </p:sp>
    </p:spTree>
    <p:extLst>
      <p:ext uri="{BB962C8B-B14F-4D97-AF65-F5344CB8AC3E}">
        <p14:creationId xmlns:p14="http://schemas.microsoft.com/office/powerpoint/2010/main" val="100875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হ্যাকিং-এর</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ইতিহাস</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10</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pic>
        <p:nvPicPr>
          <p:cNvPr id="15362" name="Picture 2" descr="https://media.licdn.com/media/p/2/005/022/250/2510b8a.png"/>
          <p:cNvPicPr>
            <a:picLocks noChangeAspect="1" noChangeArrowheads="1"/>
          </p:cNvPicPr>
          <p:nvPr/>
        </p:nvPicPr>
        <p:blipFill>
          <a:blip r:embed="rId3"/>
          <a:srcRect/>
          <a:stretch>
            <a:fillRect/>
          </a:stretch>
        </p:blipFill>
        <p:spPr bwMode="auto">
          <a:xfrm>
            <a:off x="762000" y="1371600"/>
            <a:ext cx="3886200" cy="2019300"/>
          </a:xfrm>
          <a:prstGeom prst="rect">
            <a:avLst/>
          </a:prstGeom>
          <a:noFill/>
        </p:spPr>
      </p:pic>
      <p:sp>
        <p:nvSpPr>
          <p:cNvPr id="7" name="Rounded Rectangle 6"/>
          <p:cNvSpPr/>
          <p:nvPr/>
        </p:nvSpPr>
        <p:spPr>
          <a:xfrm>
            <a:off x="5334000" y="1447800"/>
            <a:ext cx="3276600"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002060"/>
                </a:solidFill>
                <a:latin typeface="NikoshBAN" pitchFamily="2" charset="0"/>
                <a:cs typeface="NikoshBAN" pitchFamily="2" charset="0"/>
              </a:rPr>
              <a:t>১৯৮৩ </a:t>
            </a:r>
            <a:r>
              <a:rPr lang="en-US" sz="2800" dirty="0" err="1" smtClean="0">
                <a:solidFill>
                  <a:srgbClr val="002060"/>
                </a:solidFill>
                <a:latin typeface="NikoshBAN" pitchFamily="2" charset="0"/>
                <a:cs typeface="NikoshBAN" pitchFamily="2" charset="0"/>
              </a:rPr>
              <a:t>সালে</a:t>
            </a:r>
            <a:r>
              <a:rPr lang="en-US" sz="2800" dirty="0" smtClean="0">
                <a:solidFill>
                  <a:srgbClr val="002060"/>
                </a:solidFill>
                <a:latin typeface="NikoshBAN" pitchFamily="2" charset="0"/>
                <a:cs typeface="NikoshBAN" pitchFamily="2" charset="0"/>
              </a:rPr>
              <a:t> UCCA </a:t>
            </a:r>
            <a:r>
              <a:rPr lang="en-US" sz="2800" dirty="0" err="1" smtClean="0">
                <a:solidFill>
                  <a:srgbClr val="002060"/>
                </a:solidFill>
                <a:latin typeface="NikoshBAN" pitchFamily="2" charset="0"/>
                <a:cs typeface="NikoshBAN" pitchFamily="2" charset="0"/>
              </a:rPr>
              <a:t>এর</a:t>
            </a:r>
            <a:r>
              <a:rPr lang="en-US" sz="2800" dirty="0" smtClean="0">
                <a:solidFill>
                  <a:srgbClr val="002060"/>
                </a:solidFill>
                <a:latin typeface="NikoshBAN" pitchFamily="2" charset="0"/>
                <a:cs typeface="NikoshBAN" pitchFamily="2" charset="0"/>
              </a:rPr>
              <a:t> ১৯ </a:t>
            </a:r>
            <a:r>
              <a:rPr lang="en-US" sz="2800" dirty="0" err="1" smtClean="0">
                <a:solidFill>
                  <a:srgbClr val="002060"/>
                </a:solidFill>
                <a:latin typeface="NikoshBAN" pitchFamily="2" charset="0"/>
                <a:cs typeface="NikoshBAN" pitchFamily="2" charset="0"/>
              </a:rPr>
              <a:t>বছরের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একটা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ছেলে</a:t>
            </a:r>
            <a:endParaRPr lang="en-US" sz="2800" dirty="0">
              <a:solidFill>
                <a:srgbClr val="002060"/>
              </a:solidFill>
              <a:latin typeface="NikoshBAN" pitchFamily="2" charset="0"/>
              <a:cs typeface="NikoshBAN" pitchFamily="2" charset="0"/>
            </a:endParaRPr>
          </a:p>
        </p:txBody>
      </p:sp>
      <p:pic>
        <p:nvPicPr>
          <p:cNvPr id="15364" name="Picture 4" descr="https://upload.wikimedia.org/wikipedia/commons/thumb/8/8a/Seal_of_the_United_States_Department_of_Homeland_Security.svg/2000px-Seal_of_the_United_States_Department_of_Homeland_Security.svg.png"/>
          <p:cNvPicPr>
            <a:picLocks noChangeAspect="1" noChangeArrowheads="1"/>
          </p:cNvPicPr>
          <p:nvPr/>
        </p:nvPicPr>
        <p:blipFill>
          <a:blip r:embed="rId4" cstate="print"/>
          <a:srcRect/>
          <a:stretch>
            <a:fillRect/>
          </a:stretch>
        </p:blipFill>
        <p:spPr bwMode="auto">
          <a:xfrm>
            <a:off x="5791200" y="3733800"/>
            <a:ext cx="2609850" cy="2603226"/>
          </a:xfrm>
          <a:prstGeom prst="rect">
            <a:avLst/>
          </a:prstGeom>
          <a:noFill/>
        </p:spPr>
      </p:pic>
      <p:sp>
        <p:nvSpPr>
          <p:cNvPr id="9" name="Rounded Rectangle 8"/>
          <p:cNvSpPr/>
          <p:nvPr/>
        </p:nvSpPr>
        <p:spPr>
          <a:xfrm>
            <a:off x="1066800" y="3886200"/>
            <a:ext cx="4419600" cy="2209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srgbClr val="002060"/>
                </a:solidFill>
                <a:latin typeface="NikoshBAN" pitchFamily="2" charset="0"/>
                <a:cs typeface="NikoshBAN" pitchFamily="2" charset="0"/>
              </a:rPr>
              <a:t>যুক্তরাষ্ট্রের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প্রতিরক্ষা</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বাহিনীর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আন্তর্জাতিক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নিরাপত্তা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ভেদ</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তাদের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ওয়েবসাইট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হ্যাক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ঢুকে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গিয়েছিল</a:t>
            </a:r>
            <a:endParaRPr lang="en-US" sz="28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wipe(down)">
                                      <p:cBhvr>
                                        <p:cTn id="18"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সত্যিকারের</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চ্যালেঞ্জ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11</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sp>
        <p:nvSpPr>
          <p:cNvPr id="6" name="Double Bracket 5"/>
          <p:cNvSpPr/>
          <p:nvPr/>
        </p:nvSpPr>
        <p:spPr>
          <a:xfrm>
            <a:off x="533400" y="1600200"/>
            <a:ext cx="4876800" cy="4572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4000" dirty="0" err="1" smtClean="0">
                <a:solidFill>
                  <a:srgbClr val="002060"/>
                </a:solidFill>
                <a:latin typeface="NikoshBAN" pitchFamily="2" charset="0"/>
                <a:cs typeface="NikoshBAN" pitchFamily="2" charset="0"/>
              </a:rPr>
              <a:t>হ্যাকিং</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একটি</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অনৈতিক</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কাজ</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বুদ্ধিমত্তা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পরীক্ষা</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করতে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বড়</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কোনো</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চ্যালেঞ্জের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মুখোমুখি</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হতে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সবারই</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ইচ্ছে</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কিন্তু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ওয়েবসাইটের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হ্যাক</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সেরকম</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চ্যালেঞ্জ</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নয়</a:t>
            </a:r>
            <a:r>
              <a:rPr lang="en-US" sz="4000" dirty="0">
                <a:solidFill>
                  <a:srgbClr val="002060"/>
                </a:solidFill>
                <a:latin typeface="NikoshBAN" pitchFamily="2" charset="0"/>
                <a:cs typeface="NikoshBAN" pitchFamily="2" charset="0"/>
              </a:rPr>
              <a:t>।</a:t>
            </a:r>
            <a:r>
              <a:rPr lang="en-US" sz="4000" dirty="0" smtClean="0">
                <a:solidFill>
                  <a:srgbClr val="002060"/>
                </a:solidFill>
                <a:latin typeface="NikoshBAN" pitchFamily="2" charset="0"/>
                <a:cs typeface="NikoshBAN" pitchFamily="2" charset="0"/>
              </a:rPr>
              <a:t> </a:t>
            </a:r>
            <a:endParaRPr lang="en-US" sz="4000" dirty="0">
              <a:solidFill>
                <a:srgbClr val="002060"/>
              </a:solidFill>
              <a:latin typeface="NikoshBAN" pitchFamily="2" charset="0"/>
              <a:cs typeface="NikoshBAN" pitchFamily="2" charset="0"/>
            </a:endParaRPr>
          </a:p>
        </p:txBody>
      </p:sp>
      <p:pic>
        <p:nvPicPr>
          <p:cNvPr id="2050" name="Picture 2" descr="https://encrypted-tbn0.gstatic.com/images?q=tbn:ANd9GcQum-t8DVV5cELgi5soK_hcZaYEMmoe2AztAOP3tXX-b5DA_8Z-"/>
          <p:cNvPicPr>
            <a:picLocks noChangeAspect="1" noChangeArrowheads="1"/>
          </p:cNvPicPr>
          <p:nvPr/>
        </p:nvPicPr>
        <p:blipFill>
          <a:blip r:embed="rId3"/>
          <a:srcRect/>
          <a:stretch>
            <a:fillRect/>
          </a:stretch>
        </p:blipFill>
        <p:spPr bwMode="auto">
          <a:xfrm>
            <a:off x="5638800" y="1676400"/>
            <a:ext cx="2984500" cy="1790700"/>
          </a:xfrm>
          <a:prstGeom prst="rect">
            <a:avLst/>
          </a:prstGeom>
          <a:noFill/>
        </p:spPr>
      </p:pic>
      <p:pic>
        <p:nvPicPr>
          <p:cNvPr id="2052" name="Picture 4" descr="http://3.bp.blogspot.com/-ZbMj23DHp18/VX7wtJw4LrI/AAAAAAAAR-o/zWUw4Qhg1NI/s1600/philippe%2Bpetit.jpg"/>
          <p:cNvPicPr>
            <a:picLocks noChangeAspect="1" noChangeArrowheads="1"/>
          </p:cNvPicPr>
          <p:nvPr/>
        </p:nvPicPr>
        <p:blipFill>
          <a:blip r:embed="rId4"/>
          <a:srcRect/>
          <a:stretch>
            <a:fillRect/>
          </a:stretch>
        </p:blipFill>
        <p:spPr bwMode="auto">
          <a:xfrm>
            <a:off x="5562600" y="3657600"/>
            <a:ext cx="3117570" cy="1943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ইন্টারনেটে</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অনৈতিক</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12</a:t>
            </a:fld>
            <a:endParaRPr lang="en-US" dirty="0"/>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pic>
        <p:nvPicPr>
          <p:cNvPr id="15362" name="Picture 2" descr="http://smartlifebd.com/wp-content/uploads/2015/12/WaP7Fzc.jpg"/>
          <p:cNvPicPr>
            <a:picLocks noChangeAspect="1" noChangeArrowheads="1"/>
          </p:cNvPicPr>
          <p:nvPr/>
        </p:nvPicPr>
        <p:blipFill>
          <a:blip r:embed="rId3"/>
          <a:srcRect/>
          <a:stretch>
            <a:fillRect/>
          </a:stretch>
        </p:blipFill>
        <p:spPr bwMode="auto">
          <a:xfrm>
            <a:off x="4343400" y="1828800"/>
            <a:ext cx="3867150" cy="1685926"/>
          </a:xfrm>
          <a:prstGeom prst="rect">
            <a:avLst/>
          </a:prstGeom>
          <a:noFill/>
        </p:spPr>
      </p:pic>
      <p:pic>
        <p:nvPicPr>
          <p:cNvPr id="15364" name="Picture 4" descr="http://smartlifebd.com/wp-content/uploads/2015/12/t0gdQTm.png"/>
          <p:cNvPicPr>
            <a:picLocks noChangeAspect="1" noChangeArrowheads="1"/>
          </p:cNvPicPr>
          <p:nvPr/>
        </p:nvPicPr>
        <p:blipFill>
          <a:blip r:embed="rId4"/>
          <a:srcRect/>
          <a:stretch>
            <a:fillRect/>
          </a:stretch>
        </p:blipFill>
        <p:spPr bwMode="auto">
          <a:xfrm>
            <a:off x="3886200" y="1371600"/>
            <a:ext cx="4552950" cy="2600325"/>
          </a:xfrm>
          <a:prstGeom prst="rect">
            <a:avLst/>
          </a:prstGeom>
          <a:noFill/>
        </p:spPr>
      </p:pic>
      <p:sp>
        <p:nvSpPr>
          <p:cNvPr id="8" name="Double Brace 7"/>
          <p:cNvSpPr/>
          <p:nvPr/>
        </p:nvSpPr>
        <p:spPr>
          <a:xfrm>
            <a:off x="685800" y="1676400"/>
            <a:ext cx="29718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dirty="0" err="1" smtClean="0">
                <a:solidFill>
                  <a:srgbClr val="002060"/>
                </a:solidFill>
                <a:latin typeface="NikoshBAN" pitchFamily="2" charset="0"/>
                <a:cs typeface="NikoshBAN" pitchFamily="2" charset="0"/>
              </a:rPr>
              <a:t>পিইসি</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জেএসসি</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এসএসসি</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কিংবা</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এইচএসসি</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ফলাফল</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ওয়েবসাইটের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মাধ্যমে</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থাকি</a:t>
            </a:r>
            <a:endParaRPr lang="en-US" sz="2800" dirty="0">
              <a:solidFill>
                <a:srgbClr val="002060"/>
              </a:solidFill>
              <a:latin typeface="NikoshBAN" pitchFamily="2" charset="0"/>
              <a:cs typeface="NikoshBAN" pitchFamily="2" charset="0"/>
            </a:endParaRPr>
          </a:p>
        </p:txBody>
      </p:sp>
      <p:sp>
        <p:nvSpPr>
          <p:cNvPr id="10" name="Double Brace 9"/>
          <p:cNvSpPr/>
          <p:nvPr/>
        </p:nvSpPr>
        <p:spPr>
          <a:xfrm>
            <a:off x="5334000" y="4114800"/>
            <a:ext cx="32766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dirty="0" err="1" smtClean="0">
                <a:solidFill>
                  <a:srgbClr val="002060"/>
                </a:solidFill>
                <a:latin typeface="NikoshBAN" pitchFamily="2" charset="0"/>
                <a:cs typeface="NikoshBAN" pitchFamily="2" charset="0"/>
              </a:rPr>
              <a:t>ফলাফলের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জন্য</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অনেক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সময়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ধরে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অপেক্ষা</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করেও</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পাই</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না</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শুধু</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লোডিং</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হতে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দেখা</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যায়</a:t>
            </a:r>
            <a:endParaRPr lang="en-US" sz="2800" dirty="0">
              <a:solidFill>
                <a:srgbClr val="002060"/>
              </a:solidFill>
              <a:latin typeface="NikoshBAN" pitchFamily="2" charset="0"/>
              <a:cs typeface="NikoshBAN" pitchFamily="2" charset="0"/>
            </a:endParaRPr>
          </a:p>
        </p:txBody>
      </p:sp>
      <p:grpSp>
        <p:nvGrpSpPr>
          <p:cNvPr id="6" name="Group 5"/>
          <p:cNvGrpSpPr/>
          <p:nvPr/>
        </p:nvGrpSpPr>
        <p:grpSpPr>
          <a:xfrm>
            <a:off x="685800" y="3996718"/>
            <a:ext cx="3200400" cy="2307879"/>
            <a:chOff x="685800" y="3996718"/>
            <a:chExt cx="3200400" cy="2307879"/>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996718"/>
              <a:ext cx="3200400" cy="230787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540" y="4167822"/>
              <a:ext cx="2004060" cy="131826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down)">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ইন্টারনেটে</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অনৈতিক</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13</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sp>
        <p:nvSpPr>
          <p:cNvPr id="8" name="Double Brace 7"/>
          <p:cNvSpPr/>
          <p:nvPr/>
        </p:nvSpPr>
        <p:spPr>
          <a:xfrm>
            <a:off x="685800" y="1676400"/>
            <a:ext cx="29718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200" dirty="0" err="1" smtClean="0">
                <a:solidFill>
                  <a:srgbClr val="002060"/>
                </a:solidFill>
                <a:latin typeface="NikoshBAN" pitchFamily="2" charset="0"/>
                <a:cs typeface="NikoshBAN" pitchFamily="2" charset="0"/>
              </a:rPr>
              <a:t>অনেকে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একসঙ্গে</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সার্চ</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ফলেও</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এমন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হতে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a:t>
            </a:r>
            <a:r>
              <a:rPr lang="en-US" sz="3200" dirty="0" smtClean="0">
                <a:solidFill>
                  <a:srgbClr val="002060"/>
                </a:solidFill>
                <a:latin typeface="NikoshBAN" pitchFamily="2" charset="0"/>
                <a:cs typeface="NikoshBAN" pitchFamily="2" charset="0"/>
              </a:rPr>
              <a:t> </a:t>
            </a:r>
            <a:endParaRPr lang="en-US" sz="3200" dirty="0">
              <a:solidFill>
                <a:srgbClr val="002060"/>
              </a:solidFill>
              <a:latin typeface="NikoshBAN" pitchFamily="2" charset="0"/>
              <a:cs typeface="NikoshBAN" pitchFamily="2" charset="0"/>
            </a:endParaRPr>
          </a:p>
        </p:txBody>
      </p:sp>
      <p:grpSp>
        <p:nvGrpSpPr>
          <p:cNvPr id="15" name="Group 14"/>
          <p:cNvGrpSpPr/>
          <p:nvPr/>
        </p:nvGrpSpPr>
        <p:grpSpPr>
          <a:xfrm>
            <a:off x="4191000" y="1295400"/>
            <a:ext cx="4495800" cy="2895600"/>
            <a:chOff x="0" y="571500"/>
            <a:chExt cx="9753600" cy="5372100"/>
          </a:xfrm>
        </p:grpSpPr>
        <p:grpSp>
          <p:nvGrpSpPr>
            <p:cNvPr id="13" name="Group 12"/>
            <p:cNvGrpSpPr/>
            <p:nvPr/>
          </p:nvGrpSpPr>
          <p:grpSpPr>
            <a:xfrm>
              <a:off x="0" y="571500"/>
              <a:ext cx="9753600" cy="5372100"/>
              <a:chOff x="0" y="571500"/>
              <a:chExt cx="9753600" cy="5372100"/>
            </a:xfrm>
          </p:grpSpPr>
          <p:pic>
            <p:nvPicPr>
              <p:cNvPr id="45058" name="Picture 2"/>
              <p:cNvPicPr>
                <a:picLocks noChangeAspect="1" noChangeArrowheads="1"/>
              </p:cNvPicPr>
              <p:nvPr/>
            </p:nvPicPr>
            <p:blipFill>
              <a:blip r:embed="rId3"/>
              <a:srcRect b="6000"/>
              <a:stretch>
                <a:fillRect/>
              </a:stretch>
            </p:blipFill>
            <p:spPr bwMode="auto">
              <a:xfrm>
                <a:off x="0" y="571500"/>
                <a:ext cx="9753600" cy="5372100"/>
              </a:xfrm>
              <a:prstGeom prst="rect">
                <a:avLst/>
              </a:prstGeom>
              <a:noFill/>
              <a:ln w="9525">
                <a:noFill/>
                <a:miter lim="800000"/>
                <a:headEnd/>
                <a:tailEnd/>
              </a:ln>
              <a:effectLst/>
            </p:spPr>
          </p:pic>
          <p:sp>
            <p:nvSpPr>
              <p:cNvPr id="12" name="Rectangle 11"/>
              <p:cNvSpPr/>
              <p:nvPr/>
            </p:nvSpPr>
            <p:spPr>
              <a:xfrm>
                <a:off x="37322" y="1544217"/>
                <a:ext cx="95250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060" name="Picture 4" descr="http://blog.teamtreehouse.com/wp-content/uploads/2015/05/InternetSlowdown_Day.gif"/>
            <p:cNvPicPr>
              <a:picLocks noChangeAspect="1" noChangeArrowheads="1" noCrop="1"/>
            </p:cNvPicPr>
            <p:nvPr/>
          </p:nvPicPr>
          <p:blipFill>
            <a:blip r:embed="rId4"/>
            <a:srcRect/>
            <a:stretch>
              <a:fillRect/>
            </a:stretch>
          </p:blipFill>
          <p:spPr bwMode="auto">
            <a:xfrm>
              <a:off x="3657600" y="2362200"/>
              <a:ext cx="2857500" cy="2857500"/>
            </a:xfrm>
            <a:prstGeom prst="rect">
              <a:avLst/>
            </a:prstGeom>
            <a:noFill/>
          </p:spPr>
        </p:pic>
      </p:grpSp>
      <p:pic>
        <p:nvPicPr>
          <p:cNvPr id="45062" name="Picture 6" descr="http://i.imgur.com/nOcBhLK.jpg"/>
          <p:cNvPicPr>
            <a:picLocks noChangeAspect="1" noChangeArrowheads="1"/>
          </p:cNvPicPr>
          <p:nvPr/>
        </p:nvPicPr>
        <p:blipFill>
          <a:blip r:embed="rId5" cstate="print"/>
          <a:srcRect/>
          <a:stretch>
            <a:fillRect/>
          </a:stretch>
        </p:blipFill>
        <p:spPr bwMode="auto">
          <a:xfrm>
            <a:off x="533400" y="3873168"/>
            <a:ext cx="3352800" cy="2518107"/>
          </a:xfrm>
          <a:prstGeom prst="rect">
            <a:avLst/>
          </a:prstGeom>
          <a:noFill/>
        </p:spPr>
      </p:pic>
      <p:sp>
        <p:nvSpPr>
          <p:cNvPr id="17" name="Double Brace 16"/>
          <p:cNvSpPr/>
          <p:nvPr/>
        </p:nvSpPr>
        <p:spPr>
          <a:xfrm>
            <a:off x="4267200" y="4343400"/>
            <a:ext cx="43434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dirty="0" err="1" smtClean="0">
                <a:solidFill>
                  <a:srgbClr val="002060"/>
                </a:solidFill>
                <a:latin typeface="NikoshBAN" pitchFamily="2" charset="0"/>
                <a:cs typeface="NikoshBAN" pitchFamily="2" charset="0"/>
              </a:rPr>
              <a:t>আবার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অনেকে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কৃত্রিমভাবে</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এমন</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একটা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পরিবেশ</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তৈরি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ওয়েবসাইট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অচল</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দিতে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এমন</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কাজের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কোন</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কৃতিত্ব</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নেই</a:t>
            </a:r>
            <a:endParaRPr lang="en-US" sz="28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5062"/>
                                        </p:tgtEl>
                                        <p:attrNameLst>
                                          <p:attrName>style.visibility</p:attrName>
                                        </p:attrNameLst>
                                      </p:cBhvr>
                                      <p:to>
                                        <p:strVal val="visible"/>
                                      </p:to>
                                    </p:set>
                                    <p:animEffect transition="in" filter="wipe(down)">
                                      <p:cBhvr>
                                        <p:cTn id="17" dur="500"/>
                                        <p:tgtEl>
                                          <p:spTgt spid="450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ইন্টারনেটে</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অনৈতিক</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14</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609600" y="1219200"/>
            <a:ext cx="4876800" cy="4532532"/>
            <a:chOff x="3962400" y="1447800"/>
            <a:chExt cx="4876800" cy="3733634"/>
          </a:xfrm>
        </p:grpSpPr>
        <p:pic>
          <p:nvPicPr>
            <p:cNvPr id="6" name="Picture 5"/>
            <p:cNvPicPr/>
            <p:nvPr/>
          </p:nvPicPr>
          <p:blipFill>
            <a:blip r:embed="rId3"/>
            <a:srcRect l="44227" t="23093" r="19445" b="60805"/>
            <a:stretch>
              <a:fillRect/>
            </a:stretch>
          </p:blipFill>
          <p:spPr bwMode="auto">
            <a:xfrm>
              <a:off x="3962400" y="1447800"/>
              <a:ext cx="4876800" cy="3200400"/>
            </a:xfrm>
            <a:prstGeom prst="rect">
              <a:avLst/>
            </a:prstGeom>
            <a:noFill/>
          </p:spPr>
        </p:pic>
        <p:sp>
          <p:nvSpPr>
            <p:cNvPr id="7" name="Rectangle 6"/>
            <p:cNvSpPr/>
            <p:nvPr/>
          </p:nvSpPr>
          <p:spPr>
            <a:xfrm>
              <a:off x="3962400" y="4649024"/>
              <a:ext cx="4876800" cy="532410"/>
            </a:xfrm>
            <a:prstGeom prst="rect">
              <a:avLst/>
            </a:prstGeom>
          </p:spPr>
          <p:txBody>
            <a:bodyPr wrap="square">
              <a:spAutoFit/>
            </a:bodyPr>
            <a:lstStyle/>
            <a:p>
              <a:pPr algn="ctr"/>
              <a:r>
                <a:rPr lang="as-IN" dirty="0" smtClean="0">
                  <a:solidFill>
                    <a:srgbClr val="002060"/>
                  </a:solidFill>
                  <a:latin typeface="NikoshBAN" pitchFamily="2" charset="0"/>
                  <a:cs typeface="NikoshBAN" pitchFamily="2" charset="0"/>
                </a:rPr>
                <a:t>আজকাল দেশ ও পৃথিবীর প্রায় সব গুরুত্বপূর্ণ </a:t>
              </a:r>
              <a:r>
                <a:rPr lang="as-IN" dirty="0" smtClean="0">
                  <a:solidFill>
                    <a:srgbClr val="002060"/>
                  </a:solidFill>
                  <a:latin typeface="NikoshBAN" pitchFamily="2" charset="0"/>
                  <a:cs typeface="NikoshBAN" pitchFamily="2" charset="0"/>
                </a:rPr>
                <a:t>পত্রিকা </a:t>
              </a:r>
              <a:r>
                <a:rPr lang="as-IN" dirty="0" smtClean="0">
                  <a:solidFill>
                    <a:srgbClr val="002060"/>
                  </a:solidFill>
                  <a:latin typeface="NikoshBAN" pitchFamily="2" charset="0"/>
                  <a:cs typeface="NikoshBAN" pitchFamily="2" charset="0"/>
                </a:rPr>
                <a:t>ইন্টারনেটে থাকে। অনেক জায়গায় পাঠকরা সরাসরি মন্তব্য লিখতে পারে</a:t>
              </a:r>
              <a:endParaRPr lang="en-US" dirty="0">
                <a:solidFill>
                  <a:srgbClr val="002060"/>
                </a:solidFill>
                <a:latin typeface="NikoshBAN" pitchFamily="2" charset="0"/>
                <a:cs typeface="NikoshBAN" pitchFamily="2" charset="0"/>
              </a:endParaRPr>
            </a:p>
          </p:txBody>
        </p:sp>
      </p:grpSp>
      <p:sp>
        <p:nvSpPr>
          <p:cNvPr id="9" name="Folded Corner 8"/>
          <p:cNvSpPr/>
          <p:nvPr/>
        </p:nvSpPr>
        <p:spPr>
          <a:xfrm>
            <a:off x="6019800" y="1295400"/>
            <a:ext cx="2590800" cy="1752600"/>
          </a:xfrm>
          <a:prstGeom prst="foldedCorner">
            <a:avLst>
              <a:gd name="adj" fmla="val 156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NikoshBAN" pitchFamily="2" charset="0"/>
                <a:cs typeface="NikoshBAN" pitchFamily="2" charset="0"/>
              </a:rPr>
              <a:t>অনেকে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অশালীন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কথা</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লিখে</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যা</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অনৈতিক</a:t>
            </a:r>
            <a:endParaRPr lang="en-US" sz="3200" dirty="0">
              <a:solidFill>
                <a:srgbClr val="002060"/>
              </a:solidFill>
              <a:latin typeface="NikoshBAN" pitchFamily="2" charset="0"/>
              <a:cs typeface="NikoshBAN" pitchFamily="2" charset="0"/>
            </a:endParaRPr>
          </a:p>
        </p:txBody>
      </p:sp>
      <p:sp>
        <p:nvSpPr>
          <p:cNvPr id="10" name="Folded Corner 9"/>
          <p:cNvSpPr/>
          <p:nvPr/>
        </p:nvSpPr>
        <p:spPr>
          <a:xfrm>
            <a:off x="6019800" y="3352800"/>
            <a:ext cx="2590800" cy="2743200"/>
          </a:xfrm>
          <a:prstGeom prst="foldedCorner">
            <a:avLst>
              <a:gd name="adj" fmla="val 156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NikoshBAN" pitchFamily="2" charset="0"/>
                <a:cs typeface="NikoshBAN" pitchFamily="2" charset="0"/>
              </a:rPr>
              <a:t>মানুষের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মত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প্রকাশের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স্বাধীনতা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রয়েছে</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বলে</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সেটাকে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অপব্যবহার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ঠিক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নয়</a:t>
            </a:r>
            <a:endParaRPr lang="en-US" sz="32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a:extLst/>
        </p:spPr>
        <p:txBody>
          <a:bodyPr vert="horz" lIns="91440" tIns="45720" rIns="91440" bIns="45720" rtlCol="0" anchor="ctr">
            <a:normAutofit/>
          </a:bodyPr>
          <a:lstStyle/>
          <a:p>
            <a:r>
              <a:rPr lang="en-US" b="1" spc="50" dirty="0" err="1" smtClean="0">
                <a:ln w="11430"/>
                <a:effectLst>
                  <a:glow rad="228600">
                    <a:schemeClr val="accent4">
                      <a:satMod val="175000"/>
                      <a:alpha val="40000"/>
                    </a:schemeClr>
                  </a:glow>
                </a:effectLst>
                <a:latin typeface="Nikosh" pitchFamily="2" charset="0"/>
                <a:cs typeface="Nikosh" pitchFamily="2" charset="0"/>
              </a:rPr>
              <a:t>দলগত</a:t>
            </a:r>
            <a:r>
              <a:rPr lang="en-US" b="1" spc="50" dirty="0" smtClean="0">
                <a:ln w="11430"/>
                <a:effectLst>
                  <a:glow rad="228600">
                    <a:schemeClr val="accent4">
                      <a:satMod val="175000"/>
                      <a:alpha val="40000"/>
                    </a:schemeClr>
                  </a:glow>
                </a:effectLst>
                <a:latin typeface="Nikosh" pitchFamily="2" charset="0"/>
                <a:cs typeface="Nikosh" pitchFamily="2" charset="0"/>
              </a:rPr>
              <a:t> </a:t>
            </a:r>
            <a:r>
              <a:rPr lang="en-US" b="1" spc="50" dirty="0" err="1">
                <a:ln w="11430"/>
                <a:effectLst>
                  <a:glow rad="228600">
                    <a:schemeClr val="accent4">
                      <a:satMod val="175000"/>
                      <a:alpha val="40000"/>
                    </a:schemeClr>
                  </a:glow>
                </a:effectLst>
                <a:latin typeface="Nikosh" pitchFamily="2" charset="0"/>
                <a:cs typeface="Nikosh" pitchFamily="2" charset="0"/>
              </a:rPr>
              <a:t>কাজ</a:t>
            </a:r>
            <a:endParaRPr lang="en-US" b="1" spc="50" dirty="0">
              <a:ln w="11430"/>
              <a:effectLst>
                <a:glow rad="228600">
                  <a:schemeClr val="accent4">
                    <a:satMod val="175000"/>
                    <a:alpha val="40000"/>
                  </a:schemeClr>
                </a:glow>
              </a:effectLst>
              <a:latin typeface="Nikosh" pitchFamily="2" charset="0"/>
              <a:cs typeface="Nikosh" pitchFamily="2" charset="0"/>
            </a:endParaRPr>
          </a:p>
        </p:txBody>
      </p:sp>
      <p:sp>
        <p:nvSpPr>
          <p:cNvPr id="8" name="Rectangle 3"/>
          <p:cNvSpPr txBox="1">
            <a:spLocks noChangeArrowheads="1"/>
          </p:cNvSpPr>
          <p:nvPr/>
        </p:nvSpPr>
        <p:spPr>
          <a:xfrm>
            <a:off x="457200" y="14478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bn-BD" sz="2400" dirty="0" smtClean="0">
                <a:latin typeface="Nikosh" pitchFamily="2" charset="0"/>
                <a:cs typeface="Nikosh" pitchFamily="2" charset="0"/>
              </a:rPr>
              <a:t>প্রথমে শিক্ষার্থীরা </a:t>
            </a:r>
            <a:r>
              <a:rPr lang="en-US" sz="2400" dirty="0" err="1" smtClean="0">
                <a:latin typeface="Nikosh" pitchFamily="2" charset="0"/>
                <a:cs typeface="Nikosh" pitchFamily="2" charset="0"/>
              </a:rPr>
              <a:t>দলে</a:t>
            </a:r>
            <a:r>
              <a:rPr lang="bn-BD" sz="2400" dirty="0" smtClean="0">
                <a:latin typeface="Nikosh" pitchFamily="2" charset="0"/>
                <a:cs typeface="Nikosh" pitchFamily="2" charset="0"/>
              </a:rPr>
              <a:t> বিভক্ত হবে</a:t>
            </a:r>
            <a:endParaRPr lang="bn-BD" sz="2400" dirty="0">
              <a:latin typeface="Nikosh" pitchFamily="2" charset="0"/>
              <a:cs typeface="Nikosh" pitchFamily="2" charset="0"/>
            </a:endParaRPr>
          </a:p>
        </p:txBody>
      </p:sp>
      <p:sp>
        <p:nvSpPr>
          <p:cNvPr id="4" name="Rectangle 3"/>
          <p:cNvSpPr/>
          <p:nvPr/>
        </p:nvSpPr>
        <p:spPr>
          <a:xfrm>
            <a:off x="609600" y="3886200"/>
            <a:ext cx="8077200" cy="2308324"/>
          </a:xfrm>
          <a:prstGeom prst="rect">
            <a:avLst/>
          </a:prstGeom>
        </p:spPr>
        <p:txBody>
          <a:bodyPr wrap="square">
            <a:spAutoFit/>
          </a:bodyPr>
          <a:lstStyle/>
          <a:p>
            <a:pPr algn="just"/>
            <a:r>
              <a:rPr lang="as-IN" sz="3600" dirty="0" smtClean="0">
                <a:latin typeface="NikoshBAN" pitchFamily="2" charset="0"/>
                <a:cs typeface="NikoshBAN" pitchFamily="2" charset="0"/>
              </a:rPr>
              <a:t>হ্যাকিং করে কোনো একটি ওয়েবসাইট নষ্ট করে দিলে সেই ক্ষতিটুকু কোথা থেকে শুরু করে কোথায় পর্যন্ত যেতে পারে সেটি বের কর। তোমার বক্তব্যের পেছনে যুক্তি দেওয়ার জন্যে সম্ভাব্য হ্যাকিংয়ের একটা উদাহরণ দাও।</a:t>
            </a:r>
            <a:endParaRPr lang="en-US" sz="3600" dirty="0">
              <a:latin typeface="NikoshBAN" pitchFamily="2" charset="0"/>
              <a:cs typeface="NikoshBAN" pitchFamily="2" charset="0"/>
            </a:endParaRPr>
          </a:p>
        </p:txBody>
      </p:sp>
      <p:pic>
        <p:nvPicPr>
          <p:cNvPr id="1026" name="Picture 2" descr="http://www.osahub.com/img/course/pages/hack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187" y="2099764"/>
            <a:ext cx="2587625" cy="178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594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সাইবার</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জগতে</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বেআইনী</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16</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sp>
        <p:nvSpPr>
          <p:cNvPr id="6" name="Rounded Rectangle 5"/>
          <p:cNvSpPr/>
          <p:nvPr/>
        </p:nvSpPr>
        <p:spPr>
          <a:xfrm>
            <a:off x="838200" y="1371600"/>
            <a:ext cx="78486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NikoshBAN" pitchFamily="2" charset="0"/>
                <a:cs typeface="NikoshBAN" pitchFamily="2" charset="0"/>
              </a:rPr>
              <a:t>আমরা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মনে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রাখবো</a:t>
            </a:r>
            <a:r>
              <a:rPr lang="en-US" sz="3200" dirty="0" smtClean="0">
                <a:solidFill>
                  <a:srgbClr val="002060"/>
                </a:solidFill>
                <a:latin typeface="NikoshBAN" pitchFamily="2" charset="0"/>
                <a:cs typeface="NikoshBAN" pitchFamily="2" charset="0"/>
              </a:rPr>
              <a:t>, </a:t>
            </a:r>
          </a:p>
          <a:p>
            <a:pPr algn="ctr"/>
            <a:r>
              <a:rPr lang="as-IN" sz="3200" dirty="0" smtClean="0">
                <a:solidFill>
                  <a:srgbClr val="002060"/>
                </a:solidFill>
                <a:latin typeface="NikoshBAN" pitchFamily="2" charset="0"/>
                <a:cs typeface="NikoshBAN" pitchFamily="2" charset="0"/>
              </a:rPr>
              <a:t>ওয়েবসাইট হ্যাকিং করা শুধু যে অনৈতিক কাজ তা নয়, সেটা একই সাথে বেআইনী কাজ</a:t>
            </a:r>
            <a:r>
              <a:rPr lang="en-US" sz="3200" dirty="0" smtClean="0">
                <a:solidFill>
                  <a:srgbClr val="002060"/>
                </a:solidFill>
                <a:latin typeface="NikoshBAN" pitchFamily="2" charset="0"/>
                <a:cs typeface="NikoshBAN" pitchFamily="2" charset="0"/>
              </a:rPr>
              <a:t> ও </a:t>
            </a:r>
            <a:r>
              <a:rPr lang="en-US" sz="3200" dirty="0" err="1" smtClean="0">
                <a:solidFill>
                  <a:srgbClr val="002060"/>
                </a:solidFill>
                <a:latin typeface="NikoshBAN" pitchFamily="2" charset="0"/>
                <a:cs typeface="NikoshBAN" pitchFamily="2" charset="0"/>
              </a:rPr>
              <a:t>শাস্তিযোগ্য</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অপরাধ</a:t>
            </a:r>
            <a:endParaRPr lang="en-US" sz="3200" dirty="0">
              <a:solidFill>
                <a:srgbClr val="002060"/>
              </a:solidFill>
              <a:latin typeface="NikoshBAN" pitchFamily="2" charset="0"/>
              <a:cs typeface="NikoshBAN" pitchFamily="2" charset="0"/>
            </a:endParaRPr>
          </a:p>
        </p:txBody>
      </p:sp>
      <p:pic>
        <p:nvPicPr>
          <p:cNvPr id="10242" name="Picture 2" descr="Image result for lottery scam email"/>
          <p:cNvPicPr>
            <a:picLocks noChangeAspect="1" noChangeArrowheads="1"/>
          </p:cNvPicPr>
          <p:nvPr/>
        </p:nvPicPr>
        <p:blipFill>
          <a:blip r:embed="rId3"/>
          <a:srcRect/>
          <a:stretch>
            <a:fillRect/>
          </a:stretch>
        </p:blipFill>
        <p:spPr bwMode="auto">
          <a:xfrm>
            <a:off x="1066800" y="3352800"/>
            <a:ext cx="2870556" cy="2590800"/>
          </a:xfrm>
          <a:prstGeom prst="rect">
            <a:avLst/>
          </a:prstGeom>
          <a:noFill/>
        </p:spPr>
      </p:pic>
      <p:pic>
        <p:nvPicPr>
          <p:cNvPr id="10244" name="Picture 4" descr="Image result for lottery scam email"/>
          <p:cNvPicPr>
            <a:picLocks noChangeAspect="1" noChangeArrowheads="1"/>
          </p:cNvPicPr>
          <p:nvPr/>
        </p:nvPicPr>
        <p:blipFill>
          <a:blip r:embed="rId4"/>
          <a:srcRect/>
          <a:stretch>
            <a:fillRect/>
          </a:stretch>
        </p:blipFill>
        <p:spPr bwMode="auto">
          <a:xfrm>
            <a:off x="990600" y="3276600"/>
            <a:ext cx="3048000" cy="2743200"/>
          </a:xfrm>
          <a:prstGeom prst="rect">
            <a:avLst/>
          </a:prstGeom>
          <a:noFill/>
        </p:spPr>
      </p:pic>
      <p:pic>
        <p:nvPicPr>
          <p:cNvPr id="10246" name="Picture 6" descr="Image result for lottery scam email"/>
          <p:cNvPicPr>
            <a:picLocks noChangeAspect="1" noChangeArrowheads="1"/>
          </p:cNvPicPr>
          <p:nvPr/>
        </p:nvPicPr>
        <p:blipFill>
          <a:blip r:embed="rId5"/>
          <a:srcRect/>
          <a:stretch>
            <a:fillRect/>
          </a:stretch>
        </p:blipFill>
        <p:spPr bwMode="auto">
          <a:xfrm>
            <a:off x="990600" y="3276600"/>
            <a:ext cx="3124200" cy="2819400"/>
          </a:xfrm>
          <a:prstGeom prst="rect">
            <a:avLst/>
          </a:prstGeom>
          <a:noFill/>
        </p:spPr>
      </p:pic>
      <p:pic>
        <p:nvPicPr>
          <p:cNvPr id="10248" name="Picture 8" descr="http://static.ddmcdn.com/gif/google-scam-email-670.jpg"/>
          <p:cNvPicPr>
            <a:picLocks noChangeAspect="1" noChangeArrowheads="1"/>
          </p:cNvPicPr>
          <p:nvPr/>
        </p:nvPicPr>
        <p:blipFill>
          <a:blip r:embed="rId6"/>
          <a:srcRect/>
          <a:stretch>
            <a:fillRect/>
          </a:stretch>
        </p:blipFill>
        <p:spPr bwMode="auto">
          <a:xfrm>
            <a:off x="914400" y="3124200"/>
            <a:ext cx="3276600" cy="2990850"/>
          </a:xfrm>
          <a:prstGeom prst="rect">
            <a:avLst/>
          </a:prstGeom>
          <a:noFill/>
        </p:spPr>
      </p:pic>
      <p:sp>
        <p:nvSpPr>
          <p:cNvPr id="12" name="Double Brace 11"/>
          <p:cNvSpPr/>
          <p:nvPr/>
        </p:nvSpPr>
        <p:spPr>
          <a:xfrm>
            <a:off x="4800600" y="3124200"/>
            <a:ext cx="3886200" cy="32004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600" dirty="0" err="1" smtClean="0">
                <a:latin typeface="NikoshBAN" pitchFamily="2" charset="0"/>
                <a:cs typeface="NikoshBAN" pitchFamily="2" charset="0"/>
              </a:rPr>
              <a:t>ইমেইলে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লটারি</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নিরাপদে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টাকা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রাখার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জন্য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এরকম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লোভনীয়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ইমেইল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প্রতারণার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পাতে</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wipe(down)">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wipe(down)">
                                      <p:cBhvr>
                                        <p:cTn id="22" dur="500"/>
                                        <p:tgtEl>
                                          <p:spTgt spid="102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wipe(down)">
                                      <p:cBhvr>
                                        <p:cTn id="27" dur="500"/>
                                        <p:tgtEl>
                                          <p:spTgt spid="102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48"/>
                                        </p:tgtEl>
                                        <p:attrNameLst>
                                          <p:attrName>style.visibility</p:attrName>
                                        </p:attrNameLst>
                                      </p:cBhvr>
                                      <p:to>
                                        <p:strVal val="visible"/>
                                      </p:to>
                                    </p:set>
                                    <p:animEffect transition="in" filter="wipe(down)">
                                      <p:cBhvr>
                                        <p:cTn id="32"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সাইবার</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জগতে</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বেআইনী</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17</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sp>
        <p:nvSpPr>
          <p:cNvPr id="6" name="Rounded Rectangle 5"/>
          <p:cNvSpPr/>
          <p:nvPr/>
        </p:nvSpPr>
        <p:spPr>
          <a:xfrm>
            <a:off x="5105400" y="1371600"/>
            <a:ext cx="35814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NikoshBAN" pitchFamily="2" charset="0"/>
                <a:cs typeface="NikoshBAN" pitchFamily="2" charset="0"/>
              </a:rPr>
              <a:t>ক্রেডিট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কার্ডের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মাধ্যমে</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প্রতারণা</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বড়</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অংকের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টাকা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তুলে</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নেয়</a:t>
            </a:r>
            <a:endParaRPr lang="en-US" sz="3200" dirty="0">
              <a:solidFill>
                <a:srgbClr val="002060"/>
              </a:solidFill>
              <a:latin typeface="NikoshBAN" pitchFamily="2" charset="0"/>
              <a:cs typeface="NikoshBAN" pitchFamily="2" charset="0"/>
            </a:endParaRPr>
          </a:p>
        </p:txBody>
      </p:sp>
      <p:pic>
        <p:nvPicPr>
          <p:cNvPr id="48130" name="Picture 2" descr="http://www.creditcardcolumn.com/wp-content/themes/xhtmlchop_4554/images/credits_cards.png"/>
          <p:cNvPicPr>
            <a:picLocks noChangeAspect="1" noChangeArrowheads="1"/>
          </p:cNvPicPr>
          <p:nvPr/>
        </p:nvPicPr>
        <p:blipFill>
          <a:blip r:embed="rId3"/>
          <a:srcRect l="4805" t="6154" r="6306" b="7692"/>
          <a:stretch>
            <a:fillRect/>
          </a:stretch>
        </p:blipFill>
        <p:spPr bwMode="auto">
          <a:xfrm>
            <a:off x="5410200" y="3810000"/>
            <a:ext cx="3124200" cy="2514600"/>
          </a:xfrm>
          <a:prstGeom prst="rect">
            <a:avLst/>
          </a:prstGeom>
          <a:noFill/>
        </p:spPr>
      </p:pic>
      <p:grpSp>
        <p:nvGrpSpPr>
          <p:cNvPr id="15" name="Group 14"/>
          <p:cNvGrpSpPr/>
          <p:nvPr/>
        </p:nvGrpSpPr>
        <p:grpSpPr>
          <a:xfrm>
            <a:off x="457200" y="1371600"/>
            <a:ext cx="4495800" cy="4899178"/>
            <a:chOff x="457200" y="1371600"/>
            <a:chExt cx="4495800" cy="4229664"/>
          </a:xfrm>
        </p:grpSpPr>
        <p:pic>
          <p:nvPicPr>
            <p:cNvPr id="13" name="Picture 12"/>
            <p:cNvPicPr/>
            <p:nvPr/>
          </p:nvPicPr>
          <p:blipFill>
            <a:blip r:embed="rId4"/>
            <a:srcRect l="17443" t="29873" r="38202" b="54661"/>
            <a:stretch>
              <a:fillRect/>
            </a:stretch>
          </p:blipFill>
          <p:spPr bwMode="auto">
            <a:xfrm>
              <a:off x="457200" y="1371600"/>
              <a:ext cx="4489206" cy="3324958"/>
            </a:xfrm>
            <a:prstGeom prst="rect">
              <a:avLst/>
            </a:prstGeom>
            <a:noFill/>
          </p:spPr>
        </p:pic>
        <p:sp>
          <p:nvSpPr>
            <p:cNvPr id="14" name="Rectangle 13"/>
            <p:cNvSpPr/>
            <p:nvPr/>
          </p:nvSpPr>
          <p:spPr>
            <a:xfrm>
              <a:off x="457200" y="4724400"/>
              <a:ext cx="4495800" cy="87686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s-IN" sz="2000" dirty="0" smtClean="0">
                  <a:latin typeface="NikoshBAN" pitchFamily="2" charset="0"/>
                  <a:cs typeface="NikoshBAN" pitchFamily="2" charset="0"/>
                </a:rPr>
                <a:t>অনেক স্বনামধন্য প্রতিষ্ঠানের নাম ব্যবহার করে প্রতারকরা এ রকম ই-মেইল</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পাঠিয়ে সাধারণ মানুষকে প্রতারণার চেষ্টা করে</a:t>
              </a:r>
              <a:endParaRPr lang="en-US" sz="20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48130"/>
                                        </p:tgtEl>
                                        <p:attrNameLst>
                                          <p:attrName>style.visibility</p:attrName>
                                        </p:attrNameLst>
                                      </p:cBhvr>
                                      <p:to>
                                        <p:strVal val="visible"/>
                                      </p:to>
                                    </p:set>
                                    <p:animEffect transition="in" filter="wipe(down)">
                                      <p:cBhvr>
                                        <p:cTn id="15"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সাইবার</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জগতে</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বেআইনী</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18</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grpSp>
        <p:nvGrpSpPr>
          <p:cNvPr id="18" name="Group 17"/>
          <p:cNvGrpSpPr/>
          <p:nvPr/>
        </p:nvGrpSpPr>
        <p:grpSpPr>
          <a:xfrm>
            <a:off x="609600" y="1295400"/>
            <a:ext cx="3505200" cy="5029200"/>
            <a:chOff x="609600" y="1295400"/>
            <a:chExt cx="3505200" cy="5029200"/>
          </a:xfrm>
        </p:grpSpPr>
        <p:sp>
          <p:nvSpPr>
            <p:cNvPr id="6" name="Rounded Rectangle 5"/>
            <p:cNvSpPr/>
            <p:nvPr/>
          </p:nvSpPr>
          <p:spPr>
            <a:xfrm>
              <a:off x="609600" y="4343400"/>
              <a:ext cx="35052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NikoshBAN" pitchFamily="2" charset="0"/>
                  <a:cs typeface="NikoshBAN" pitchFamily="2" charset="0"/>
                </a:rPr>
                <a:t>অনেকেই</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গুরুত্বপূর্ণ</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তথ্য</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পাচার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করছে</a:t>
              </a:r>
              <a:endParaRPr lang="en-US" sz="3200" dirty="0">
                <a:solidFill>
                  <a:srgbClr val="002060"/>
                </a:solidFill>
                <a:latin typeface="NikoshBAN" pitchFamily="2" charset="0"/>
                <a:cs typeface="NikoshBAN" pitchFamily="2" charset="0"/>
              </a:endParaRPr>
            </a:p>
          </p:txBody>
        </p:sp>
        <p:pic>
          <p:nvPicPr>
            <p:cNvPr id="50178" name="Picture 2" descr="http://www.operationorange.org/wp-content/uploads/2012/08/confidential-300x254.gif"/>
            <p:cNvPicPr>
              <a:picLocks noChangeAspect="1" noChangeArrowheads="1"/>
            </p:cNvPicPr>
            <p:nvPr/>
          </p:nvPicPr>
          <p:blipFill>
            <a:blip r:embed="rId3"/>
            <a:srcRect/>
            <a:stretch>
              <a:fillRect/>
            </a:stretch>
          </p:blipFill>
          <p:spPr bwMode="auto">
            <a:xfrm>
              <a:off x="609600" y="1295400"/>
              <a:ext cx="3505200" cy="2967737"/>
            </a:xfrm>
            <a:prstGeom prst="rect">
              <a:avLst/>
            </a:prstGeom>
            <a:noFill/>
          </p:spPr>
        </p:pic>
      </p:grpSp>
      <p:grpSp>
        <p:nvGrpSpPr>
          <p:cNvPr id="17" name="Group 16"/>
          <p:cNvGrpSpPr/>
          <p:nvPr/>
        </p:nvGrpSpPr>
        <p:grpSpPr>
          <a:xfrm>
            <a:off x="4343400" y="1295400"/>
            <a:ext cx="4343400" cy="5032230"/>
            <a:chOff x="4343400" y="1295400"/>
            <a:chExt cx="4343400" cy="5032230"/>
          </a:xfrm>
        </p:grpSpPr>
        <p:pic>
          <p:nvPicPr>
            <p:cNvPr id="50180" name="Picture 4" descr="http://betanews.com/wp-content/uploads/2012/08/fake1.jpg"/>
            <p:cNvPicPr>
              <a:picLocks noChangeAspect="1" noChangeArrowheads="1"/>
            </p:cNvPicPr>
            <p:nvPr/>
          </p:nvPicPr>
          <p:blipFill>
            <a:blip r:embed="rId4"/>
            <a:srcRect/>
            <a:stretch>
              <a:fillRect/>
            </a:stretch>
          </p:blipFill>
          <p:spPr bwMode="auto">
            <a:xfrm>
              <a:off x="4343400" y="2971800"/>
              <a:ext cx="4343400" cy="3355830"/>
            </a:xfrm>
            <a:prstGeom prst="rect">
              <a:avLst/>
            </a:prstGeom>
            <a:noFill/>
          </p:spPr>
        </p:pic>
        <p:sp>
          <p:nvSpPr>
            <p:cNvPr id="16" name="Rounded Rectangle 15"/>
            <p:cNvSpPr/>
            <p:nvPr/>
          </p:nvSpPr>
          <p:spPr>
            <a:xfrm>
              <a:off x="4343400" y="1295400"/>
              <a:ext cx="4343400" cy="15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NikoshBAN" pitchFamily="2" charset="0"/>
                  <a:cs typeface="NikoshBAN" pitchFamily="2" charset="0"/>
                </a:rPr>
                <a:t>ভুল</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তথ্য</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প্রচার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হিংসা</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বিদ্বেষ</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ছড়িয়ে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দেয়</a:t>
              </a:r>
              <a:endParaRPr lang="en-US" sz="3200" dirty="0">
                <a:solidFill>
                  <a:srgbClr val="002060"/>
                </a:solidFill>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সাইবার</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জগতে</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বেআইনী</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19</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sp>
        <p:nvSpPr>
          <p:cNvPr id="6" name="Rounded Rectangle 5"/>
          <p:cNvSpPr/>
          <p:nvPr/>
        </p:nvSpPr>
        <p:spPr>
          <a:xfrm>
            <a:off x="609600" y="4343400"/>
            <a:ext cx="79248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002060"/>
                </a:solidFill>
                <a:latin typeface="NikoshBAN" pitchFamily="2" charset="0"/>
                <a:cs typeface="NikoshBAN" pitchFamily="2" charset="0"/>
              </a:rPr>
              <a:t>আমাদের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আতংকিত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হওয়ার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কারণ</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নেই</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এধরনের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অপরাধী</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মানুষের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সংখ্যা</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খুবই</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কম</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আমরা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যদি</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সতর্ক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থাকি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তাহলে</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তাদের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ফাঁদে</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কখনোই</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পা</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দেব</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না</a:t>
            </a:r>
            <a:endParaRPr lang="en-US" sz="3600" dirty="0">
              <a:solidFill>
                <a:srgbClr val="002060"/>
              </a:solidFill>
              <a:latin typeface="NikoshBAN" pitchFamily="2" charset="0"/>
              <a:cs typeface="NikoshBAN" pitchFamily="2" charset="0"/>
            </a:endParaRPr>
          </a:p>
        </p:txBody>
      </p:sp>
      <p:pic>
        <p:nvPicPr>
          <p:cNvPr id="52226" name="Picture 2" descr="http://www.amarblog.com/sites/default/files/%20images/image_1083_305464.jpg"/>
          <p:cNvPicPr>
            <a:picLocks noChangeAspect="1" noChangeArrowheads="1"/>
          </p:cNvPicPr>
          <p:nvPr/>
        </p:nvPicPr>
        <p:blipFill>
          <a:blip r:embed="rId3"/>
          <a:srcRect/>
          <a:stretch>
            <a:fillRect/>
          </a:stretch>
        </p:blipFill>
        <p:spPr bwMode="auto">
          <a:xfrm>
            <a:off x="685800" y="1524000"/>
            <a:ext cx="7772400" cy="2692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wnd.com/files/2014/05/internet_tax.jpg"/>
          <p:cNvPicPr>
            <a:picLocks noChangeAspect="1" noChangeArrowheads="1"/>
          </p:cNvPicPr>
          <p:nvPr/>
        </p:nvPicPr>
        <p:blipFill>
          <a:blip r:embed="rId2">
            <a:lum bright="70000" contrast="-70000"/>
          </a:blip>
          <a:srcRect/>
          <a:stretch>
            <a:fillRect/>
          </a:stretch>
        </p:blipFill>
        <p:spPr bwMode="auto">
          <a:xfrm>
            <a:off x="609600" y="533400"/>
            <a:ext cx="7885189" cy="5791200"/>
          </a:xfrm>
          <a:prstGeom prst="rect">
            <a:avLst/>
          </a:prstGeom>
          <a:noFill/>
        </p:spPr>
      </p:pic>
      <p:sp>
        <p:nvSpPr>
          <p:cNvPr id="4" name="Rectangle 3"/>
          <p:cNvSpPr/>
          <p:nvPr/>
        </p:nvSpPr>
        <p:spPr>
          <a:xfrm>
            <a:off x="1752600" y="2971800"/>
            <a:ext cx="5562600" cy="725334"/>
          </a:xfrm>
          <a:prstGeom prst="rect">
            <a:avLst/>
          </a:prstGeom>
          <a:noFill/>
        </p:spPr>
        <p:txBody>
          <a:bodyPr wrap="none" lIns="91440" tIns="45720" rIns="91440" bIns="45720">
            <a:prstTxWarp prst="textWave2">
              <a:avLst>
                <a:gd name="adj1" fmla="val 0"/>
                <a:gd name="adj2" fmla="val -803"/>
              </a:avLst>
            </a:prstTxWarp>
            <a:spAutoFit/>
          </a:bodyPr>
          <a:lstStyle/>
          <a:p>
            <a:pPr algn="ctr">
              <a:buNone/>
            </a:pP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4">
                      <a:satMod val="175000"/>
                      <a:alpha val="40000"/>
                    </a:schemeClr>
                  </a:glow>
                </a:effectLst>
                <a:latin typeface="Nikosh" pitchFamily="2" charset="0"/>
                <a:cs typeface="Nikosh" pitchFamily="2" charset="0"/>
              </a:rPr>
              <a:t>স্বাগতম</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4">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fld id="{85F41E8F-1215-49D7-9C62-E3CF9B7C2DB2}" type="datetime1">
              <a:rPr lang="en-US" smtClean="0"/>
              <a:pPr/>
              <a:t>8/10/2016</a:t>
            </a:fld>
            <a:endParaRPr lang="en-US"/>
          </a:p>
        </p:txBody>
      </p:sp>
      <p:sp>
        <p:nvSpPr>
          <p:cNvPr id="3" name="Slide Number Placeholder 2"/>
          <p:cNvSpPr>
            <a:spLocks noGrp="1"/>
          </p:cNvSpPr>
          <p:nvPr>
            <p:ph type="sldNum" sz="quarter" idx="12"/>
          </p:nvPr>
        </p:nvSpPr>
        <p:spPr/>
        <p:txBody>
          <a:bodyPr/>
          <a:lstStyle/>
          <a:p>
            <a:fld id="{BDC074AC-816D-4F58-812C-2E176D27206C}" type="slidenum">
              <a:rPr lang="en-US" smtClean="0"/>
              <a:pPr/>
              <a:t>2</a:t>
            </a:fld>
            <a:endParaRPr lang="en-US"/>
          </a:p>
        </p:txBody>
      </p:sp>
    </p:spTree>
    <p:extLst>
      <p:ext uri="{BB962C8B-B14F-4D97-AF65-F5344CB8AC3E}">
        <p14:creationId xmlns:p14="http://schemas.microsoft.com/office/powerpoint/2010/main" val="444192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সাইবার</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জগতে</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বেআইনী</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20</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grpSp>
        <p:nvGrpSpPr>
          <p:cNvPr id="10" name="Group 9"/>
          <p:cNvGrpSpPr/>
          <p:nvPr/>
        </p:nvGrpSpPr>
        <p:grpSpPr>
          <a:xfrm>
            <a:off x="533400" y="1295400"/>
            <a:ext cx="3200400" cy="4787682"/>
            <a:chOff x="533400" y="1295400"/>
            <a:chExt cx="3200400" cy="4787682"/>
          </a:xfrm>
        </p:grpSpPr>
        <p:pic>
          <p:nvPicPr>
            <p:cNvPr id="8" name="Picture 7"/>
            <p:cNvPicPr/>
            <p:nvPr/>
          </p:nvPicPr>
          <p:blipFill>
            <a:blip r:embed="rId3"/>
            <a:srcRect l="52565" t="18644" r="20880" b="61370"/>
            <a:stretch>
              <a:fillRect/>
            </a:stretch>
          </p:blipFill>
          <p:spPr bwMode="auto">
            <a:xfrm>
              <a:off x="838200" y="1295400"/>
              <a:ext cx="2438400" cy="2971800"/>
            </a:xfrm>
            <a:prstGeom prst="rect">
              <a:avLst/>
            </a:prstGeom>
            <a:noFill/>
          </p:spPr>
        </p:pic>
        <p:sp>
          <p:nvSpPr>
            <p:cNvPr id="9" name="Rectangle 8"/>
            <p:cNvSpPr/>
            <p:nvPr/>
          </p:nvSpPr>
          <p:spPr>
            <a:xfrm>
              <a:off x="533400" y="4267200"/>
              <a:ext cx="3200400" cy="1815882"/>
            </a:xfrm>
            <a:prstGeom prst="rect">
              <a:avLst/>
            </a:prstGeom>
          </p:spPr>
          <p:txBody>
            <a:bodyPr wrap="square">
              <a:spAutoFit/>
            </a:bodyPr>
            <a:lstStyle/>
            <a:p>
              <a:pPr algn="ctr"/>
              <a:r>
                <a:rPr lang="as-IN" sz="2800" dirty="0" smtClean="0">
                  <a:solidFill>
                    <a:srgbClr val="002060"/>
                  </a:solidFill>
                  <a:latin typeface="NikoshBAN" pitchFamily="2" charset="0"/>
                  <a:cs typeface="NikoshBAN" pitchFamily="2" charset="0"/>
                </a:rPr>
                <a:t>মেলিসা ভাইরাস তৈরি করার অপরাধে ডেভিড স্মিথ নামে এই</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লোকটির</a:t>
              </a:r>
              <a:r>
                <a:rPr lang="as-IN" sz="2800" dirty="0" smtClean="0">
                  <a:solidFill>
                    <a:srgbClr val="002060"/>
                  </a:solidFill>
                  <a:latin typeface="NikoshBAN" pitchFamily="2" charset="0"/>
                  <a:cs typeface="NikoshBAN" pitchFamily="2" charset="0"/>
                </a:rPr>
                <a:t> দশ বছর জেল হয়েছিল</a:t>
              </a:r>
              <a:endParaRPr lang="en-US" sz="2800" dirty="0">
                <a:solidFill>
                  <a:srgbClr val="002060"/>
                </a:solidFill>
                <a:latin typeface="NikoshBAN" pitchFamily="2" charset="0"/>
                <a:cs typeface="NikoshBAN" pitchFamily="2" charset="0"/>
              </a:endParaRPr>
            </a:p>
          </p:txBody>
        </p:sp>
      </p:grpSp>
      <p:grpSp>
        <p:nvGrpSpPr>
          <p:cNvPr id="15" name="Group 14"/>
          <p:cNvGrpSpPr/>
          <p:nvPr/>
        </p:nvGrpSpPr>
        <p:grpSpPr>
          <a:xfrm>
            <a:off x="4343401" y="1371600"/>
            <a:ext cx="3752849" cy="4441686"/>
            <a:chOff x="4343401" y="1371600"/>
            <a:chExt cx="3752849" cy="4441686"/>
          </a:xfrm>
        </p:grpSpPr>
        <p:pic>
          <p:nvPicPr>
            <p:cNvPr id="54276" name="Picture 4" descr="http://www.chinadaily.com.cn/en/doc/2004-01/31/xinsrc_5573ba46bc3145d382be63dde0df1f7f_mydoom_virus_graphic.gif"/>
            <p:cNvPicPr>
              <a:picLocks noChangeAspect="1" noChangeArrowheads="1"/>
            </p:cNvPicPr>
            <p:nvPr/>
          </p:nvPicPr>
          <p:blipFill>
            <a:blip r:embed="rId4"/>
            <a:srcRect/>
            <a:stretch>
              <a:fillRect/>
            </a:stretch>
          </p:blipFill>
          <p:spPr bwMode="auto">
            <a:xfrm>
              <a:off x="4648200" y="1371600"/>
              <a:ext cx="3448050" cy="3743325"/>
            </a:xfrm>
            <a:prstGeom prst="rect">
              <a:avLst/>
            </a:prstGeom>
            <a:noFill/>
          </p:spPr>
        </p:pic>
        <p:sp>
          <p:nvSpPr>
            <p:cNvPr id="14" name="TextBox 13"/>
            <p:cNvSpPr txBox="1"/>
            <p:nvPr/>
          </p:nvSpPr>
          <p:spPr>
            <a:xfrm>
              <a:off x="4343401" y="5105400"/>
              <a:ext cx="3429000" cy="707886"/>
            </a:xfrm>
            <a:prstGeom prst="rect">
              <a:avLst/>
            </a:prstGeom>
            <a:noFill/>
          </p:spPr>
          <p:txBody>
            <a:bodyPr wrap="square" rtlCol="0">
              <a:spAutoFit/>
            </a:bodyPr>
            <a:lstStyle/>
            <a:p>
              <a:pPr algn="ctr"/>
              <a:r>
                <a:rPr lang="en-US" sz="2000" dirty="0" smtClean="0">
                  <a:solidFill>
                    <a:srgbClr val="002060"/>
                  </a:solidFill>
                  <a:latin typeface="NikoshBAN" pitchFamily="2" charset="0"/>
                  <a:cs typeface="NikoshBAN" pitchFamily="2" charset="0"/>
                </a:rPr>
                <a:t>২০০৪ </a:t>
              </a:r>
              <a:r>
                <a:rPr lang="en-US" sz="2000" dirty="0" err="1" smtClean="0">
                  <a:solidFill>
                    <a:srgbClr val="002060"/>
                  </a:solidFill>
                  <a:latin typeface="NikoshBAN" pitchFamily="2" charset="0"/>
                  <a:cs typeface="NikoshBAN" pitchFamily="2" charset="0"/>
                </a:rPr>
                <a:t>সালে</a:t>
              </a:r>
              <a:r>
                <a:rPr lang="en-US" sz="2000" dirty="0" smtClean="0">
                  <a:solidFill>
                    <a:srgbClr val="002060"/>
                  </a:solidFill>
                  <a:latin typeface="NikoshBAN" pitchFamily="2" charset="0"/>
                  <a:cs typeface="NikoshBAN" pitchFamily="2" charset="0"/>
                </a:rPr>
                <a:t> ২.৫  </a:t>
              </a:r>
              <a:r>
                <a:rPr lang="en-US" sz="2000" dirty="0" err="1" smtClean="0">
                  <a:solidFill>
                    <a:srgbClr val="002060"/>
                  </a:solidFill>
                  <a:latin typeface="NikoshBAN" pitchFamily="2" charset="0"/>
                  <a:cs typeface="NikoshBAN" pitchFamily="2" charset="0"/>
                </a:rPr>
                <a:t>লক্ষ</a:t>
              </a:r>
              <a:r>
                <a:rPr lang="en-US" sz="2000" dirty="0" smtClean="0">
                  <a:solidFill>
                    <a:srgbClr val="002060"/>
                  </a:solidFill>
                  <a:latin typeface="NikoshBAN" pitchFamily="2" charset="0"/>
                  <a:cs typeface="NikoshBAN" pitchFamily="2" charset="0"/>
                </a:rPr>
                <a:t> </a:t>
              </a:r>
              <a:r>
                <a:rPr lang="en-US" sz="2000" dirty="0" err="1" smtClean="0">
                  <a:solidFill>
                    <a:srgbClr val="002060"/>
                  </a:solidFill>
                  <a:latin typeface="NikoshBAN" pitchFamily="2" charset="0"/>
                  <a:cs typeface="NikoshBAN" pitchFamily="2" charset="0"/>
                </a:rPr>
                <a:t>কম্পিউটারকে</a:t>
              </a:r>
              <a:r>
                <a:rPr lang="en-US" sz="2000" dirty="0" smtClean="0">
                  <a:solidFill>
                    <a:srgbClr val="002060"/>
                  </a:solidFill>
                  <a:latin typeface="NikoshBAN" pitchFamily="2" charset="0"/>
                  <a:cs typeface="NikoshBAN" pitchFamily="2" charset="0"/>
                </a:rPr>
                <a:t> </a:t>
              </a:r>
              <a:r>
                <a:rPr lang="en-US" sz="2000" dirty="0" err="1" smtClean="0">
                  <a:solidFill>
                    <a:srgbClr val="002060"/>
                  </a:solidFill>
                  <a:latin typeface="NikoshBAN" pitchFamily="2" charset="0"/>
                  <a:cs typeface="NikoshBAN" pitchFamily="2" charset="0"/>
                </a:rPr>
                <a:t>এটাক</a:t>
              </a:r>
              <a:r>
                <a:rPr lang="en-US" sz="2000" dirty="0" smtClean="0">
                  <a:solidFill>
                    <a:srgbClr val="002060"/>
                  </a:solidFill>
                  <a:latin typeface="NikoshBAN" pitchFamily="2" charset="0"/>
                  <a:cs typeface="NikoshBAN" pitchFamily="2" charset="0"/>
                </a:rPr>
                <a:t> </a:t>
              </a:r>
              <a:r>
                <a:rPr lang="en-US" sz="2000" dirty="0" err="1" smtClean="0">
                  <a:solidFill>
                    <a:srgbClr val="002060"/>
                  </a:solidFill>
                  <a:latin typeface="NikoshBAN" pitchFamily="2" charset="0"/>
                  <a:cs typeface="NikoshBAN" pitchFamily="2" charset="0"/>
                </a:rPr>
                <a:t>করেছিল</a:t>
              </a:r>
              <a:endParaRPr lang="en-US" sz="2000" dirty="0">
                <a:solidFill>
                  <a:srgbClr val="002060"/>
                </a:solidFill>
                <a:latin typeface="NikoshBAN" pitchFamily="2" charset="0"/>
                <a:cs typeface="NikoshBAN" pitchFamily="2" charset="0"/>
              </a:endParaRPr>
            </a:p>
          </p:txBody>
        </p:sp>
      </p:grpSp>
      <p:grpSp>
        <p:nvGrpSpPr>
          <p:cNvPr id="17" name="Group 16"/>
          <p:cNvGrpSpPr/>
          <p:nvPr/>
        </p:nvGrpSpPr>
        <p:grpSpPr>
          <a:xfrm>
            <a:off x="4419601" y="1334869"/>
            <a:ext cx="4114800" cy="5250597"/>
            <a:chOff x="4419601" y="1334869"/>
            <a:chExt cx="4114800" cy="5250597"/>
          </a:xfrm>
        </p:grpSpPr>
        <p:pic>
          <p:nvPicPr>
            <p:cNvPr id="54274" name="Picture 2" descr="http://www.jrwhipple.com/images/melissa.jpg"/>
            <p:cNvPicPr>
              <a:picLocks noChangeAspect="1" noChangeArrowheads="1"/>
            </p:cNvPicPr>
            <p:nvPr/>
          </p:nvPicPr>
          <p:blipFill>
            <a:blip r:embed="rId5"/>
            <a:srcRect/>
            <a:stretch>
              <a:fillRect/>
            </a:stretch>
          </p:blipFill>
          <p:spPr bwMode="auto">
            <a:xfrm>
              <a:off x="4419601" y="1334869"/>
              <a:ext cx="4114800" cy="4419600"/>
            </a:xfrm>
            <a:prstGeom prst="rect">
              <a:avLst/>
            </a:prstGeom>
            <a:noFill/>
          </p:spPr>
        </p:pic>
        <p:sp>
          <p:nvSpPr>
            <p:cNvPr id="16" name="TextBox 15"/>
            <p:cNvSpPr txBox="1"/>
            <p:nvPr/>
          </p:nvSpPr>
          <p:spPr>
            <a:xfrm>
              <a:off x="4419601" y="5754469"/>
              <a:ext cx="4114800" cy="830997"/>
            </a:xfrm>
            <a:prstGeom prst="rect">
              <a:avLst/>
            </a:prstGeom>
            <a:noFill/>
          </p:spPr>
          <p:txBody>
            <a:bodyPr wrap="square" rtlCol="0">
              <a:spAutoFit/>
            </a:bodyPr>
            <a:lstStyle/>
            <a:p>
              <a:pPr algn="ctr"/>
              <a:r>
                <a:rPr lang="en-US" sz="2400" dirty="0" smtClean="0">
                  <a:solidFill>
                    <a:srgbClr val="002060"/>
                  </a:solidFill>
                  <a:latin typeface="NikoshBAN" pitchFamily="2" charset="0"/>
                  <a:cs typeface="NikoshBAN" pitchFamily="2" charset="0"/>
                </a:rPr>
                <a:t>এ </a:t>
              </a:r>
              <a:r>
                <a:rPr lang="en-US" sz="2400" dirty="0" err="1" smtClean="0">
                  <a:solidFill>
                    <a:srgbClr val="002060"/>
                  </a:solidFill>
                  <a:latin typeface="NikoshBAN" pitchFamily="2" charset="0"/>
                  <a:cs typeface="NikoshBAN" pitchFamily="2" charset="0"/>
                </a:rPr>
                <a:t>ভাইরাসের</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কারনে</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মাইক্রোসফট</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মেইল</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সার্ভার</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বন্ধ</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রাখতে</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হয়েছিল</a:t>
              </a:r>
              <a:endParaRPr lang="en-US" sz="2400" dirty="0">
                <a:solidFill>
                  <a:srgbClr val="002060"/>
                </a:solidFill>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0"/>
            <a:ext cx="7764379" cy="1219200"/>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as-IN" sz="3600" dirty="0" smtClean="0">
                <a:latin typeface="Nikosh" pitchFamily="2" charset="0"/>
                <a:cs typeface="Nikosh" pitchFamily="2" charset="0"/>
              </a:rPr>
              <a:t>কম্পিউটারে বেআইনী কাজ করে বিপদে পড়েছে এর উপর ভিত্তি করে একটা কার্টুন আঁক।</a:t>
            </a:r>
            <a:endParaRPr lang="en-US" sz="3600" dirty="0">
              <a:latin typeface="Nikosh" pitchFamily="2" charset="0"/>
              <a:cs typeface="Nikosh" pitchFamily="2" charset="0"/>
            </a:endParaRPr>
          </a:p>
        </p:txBody>
      </p:sp>
      <p:sp>
        <p:nvSpPr>
          <p:cNvPr id="5" name="Title 1"/>
          <p:cNvSpPr txBox="1">
            <a:spLocks/>
          </p:cNvSpPr>
          <p:nvPr/>
        </p:nvSpPr>
        <p:spPr>
          <a:xfrm>
            <a:off x="573505" y="381000"/>
            <a:ext cx="8229600" cy="1143000"/>
          </a:xfrm>
          <a:prstGeom prst="rect">
            <a:avLst/>
          </a:prstGeom>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err="1" smtClean="0">
                <a:ln w="11430"/>
                <a:effectLst>
                  <a:glow rad="228600">
                    <a:schemeClr val="accent4">
                      <a:satMod val="175000"/>
                      <a:alpha val="40000"/>
                    </a:schemeClr>
                  </a:glow>
                </a:effectLst>
                <a:latin typeface="Nikosh" pitchFamily="2" charset="0"/>
                <a:cs typeface="Nikosh" pitchFamily="2" charset="0"/>
              </a:rPr>
              <a:t>একক</a:t>
            </a:r>
            <a:r>
              <a:rPr lang="en-US" b="1" spc="50" dirty="0" smtClean="0">
                <a:ln w="11430"/>
                <a:effectLst>
                  <a:glow rad="228600">
                    <a:schemeClr val="accent4">
                      <a:satMod val="175000"/>
                      <a:alpha val="40000"/>
                    </a:schemeClr>
                  </a:glow>
                </a:effectLst>
                <a:latin typeface="Nikosh" pitchFamily="2" charset="0"/>
                <a:cs typeface="Nikosh" pitchFamily="2" charset="0"/>
              </a:rPr>
              <a:t> </a:t>
            </a:r>
            <a:r>
              <a:rPr lang="en-US" b="1" spc="50" dirty="0" err="1" smtClean="0">
                <a:ln w="11430"/>
                <a:effectLst>
                  <a:glow rad="228600">
                    <a:schemeClr val="accent4">
                      <a:satMod val="175000"/>
                      <a:alpha val="40000"/>
                    </a:schemeClr>
                  </a:glow>
                </a:effectLst>
                <a:latin typeface="Nikosh" pitchFamily="2" charset="0"/>
                <a:cs typeface="Nikosh" pitchFamily="2" charset="0"/>
              </a:rPr>
              <a:t>কাজ</a:t>
            </a:r>
            <a:endParaRPr lang="en-US" b="1" spc="50" dirty="0">
              <a:ln w="11430"/>
              <a:effectLst>
                <a:glow rad="228600">
                  <a:schemeClr val="accent4">
                    <a:satMod val="175000"/>
                    <a:alpha val="40000"/>
                  </a:schemeClr>
                </a:glow>
              </a:effectLst>
              <a:latin typeface="Nikosh" pitchFamily="2" charset="0"/>
              <a:cs typeface="Nikosh" pitchFamily="2" charset="0"/>
            </a:endParaRPr>
          </a:p>
        </p:txBody>
      </p:sp>
      <p:pic>
        <p:nvPicPr>
          <p:cNvPr id="8194" name="Picture 2" descr="http://vid.alarabiya.net/images/2014/11/14/6f0346bd-46b6-48e3-8ef9-1ffe97a5d8e6/6f0346bd-46b6-48e3-8ef9-1ffe97a5d8e6_16x9_788x442.jpg"/>
          <p:cNvPicPr>
            <a:picLocks noChangeAspect="1" noChangeArrowheads="1"/>
          </p:cNvPicPr>
          <p:nvPr/>
        </p:nvPicPr>
        <p:blipFill>
          <a:blip r:embed="rId3"/>
          <a:srcRect/>
          <a:stretch>
            <a:fillRect/>
          </a:stretch>
        </p:blipFill>
        <p:spPr bwMode="auto">
          <a:xfrm>
            <a:off x="2286000" y="1981200"/>
            <a:ext cx="4552950" cy="2105026"/>
          </a:xfrm>
          <a:prstGeom prst="rect">
            <a:avLst/>
          </a:prstGeom>
          <a:noFill/>
        </p:spPr>
      </p:pic>
    </p:spTree>
    <p:extLst>
      <p:ext uri="{BB962C8B-B14F-4D97-AF65-F5344CB8AC3E}">
        <p14:creationId xmlns:p14="http://schemas.microsoft.com/office/powerpoint/2010/main" val="4010313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err="1" smtClean="0">
                <a:ln w="0"/>
                <a:solidFill>
                  <a:srgbClr val="002060"/>
                </a:solidFill>
                <a:latin typeface="Nikosh" pitchFamily="2" charset="0"/>
                <a:cs typeface="Nikosh" pitchFamily="2" charset="0"/>
              </a:rPr>
              <a:t>মূল্যায়ন</a:t>
            </a:r>
            <a:endParaRPr lang="en-US" b="1" dirty="0">
              <a:ln w="0"/>
              <a:solidFill>
                <a:srgbClr val="002060"/>
              </a:solidFill>
              <a:latin typeface="Nikosh" pitchFamily="2" charset="0"/>
              <a:cs typeface="Nikosh" pitchFamily="2" charset="0"/>
            </a:endParaRPr>
          </a:p>
        </p:txBody>
      </p:sp>
      <p:sp>
        <p:nvSpPr>
          <p:cNvPr id="3" name="Content Placeholder 2"/>
          <p:cNvSpPr>
            <a:spLocks noGrp="1"/>
          </p:cNvSpPr>
          <p:nvPr>
            <p:ph idx="1"/>
          </p:nvPr>
        </p:nvSpPr>
        <p:spPr>
          <a:xfrm>
            <a:off x="1143000" y="2209800"/>
            <a:ext cx="7543800" cy="2895600"/>
          </a:xfrm>
        </p:spPr>
        <p:txBody>
          <a:bodyPr>
            <a:noAutofit/>
          </a:bodyPr>
          <a:lstStyle/>
          <a:p>
            <a:pPr lvl="0"/>
            <a:r>
              <a:rPr lang="en-US" sz="4400" dirty="0" err="1" smtClean="0">
                <a:latin typeface="Nikosh" pitchFamily="2" charset="0"/>
                <a:cs typeface="Nikosh" pitchFamily="2" charset="0"/>
              </a:rPr>
              <a:t>হ্যাকিং</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কী</a:t>
            </a:r>
            <a:r>
              <a:rPr lang="en-US" sz="4400" dirty="0" smtClean="0">
                <a:latin typeface="Nikosh" pitchFamily="2" charset="0"/>
                <a:cs typeface="Nikosh" pitchFamily="2" charset="0"/>
              </a:rPr>
              <a:t> ?</a:t>
            </a:r>
          </a:p>
          <a:p>
            <a:pPr lvl="0"/>
            <a:r>
              <a:rPr lang="en-US" sz="4400" dirty="0" err="1" smtClean="0">
                <a:latin typeface="Nikosh" pitchFamily="2" charset="0"/>
                <a:cs typeface="Nikosh" pitchFamily="2" charset="0"/>
              </a:rPr>
              <a:t>আমরা</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কীভাবে</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মত</a:t>
            </a:r>
            <a:r>
              <a:rPr lang="en-US" sz="4400" dirty="0">
                <a:latin typeface="Nikosh" pitchFamily="2" charset="0"/>
                <a:cs typeface="Nikosh" pitchFamily="2" charset="0"/>
              </a:rPr>
              <a:t> </a:t>
            </a:r>
            <a:r>
              <a:rPr lang="en-US" sz="4400" dirty="0" err="1" smtClean="0">
                <a:latin typeface="Nikosh" pitchFamily="2" charset="0"/>
                <a:cs typeface="Nikosh" pitchFamily="2" charset="0"/>
              </a:rPr>
              <a:t>প্রকাশ</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করতে</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পারি</a:t>
            </a:r>
            <a:r>
              <a:rPr lang="en-US" sz="4400" dirty="0" smtClean="0">
                <a:latin typeface="Nikosh" pitchFamily="2" charset="0"/>
                <a:cs typeface="Nikosh" pitchFamily="2" charset="0"/>
              </a:rPr>
              <a:t>?</a:t>
            </a:r>
          </a:p>
          <a:p>
            <a:pPr lvl="0"/>
            <a:r>
              <a:rPr lang="en-US" sz="4400" dirty="0" err="1">
                <a:latin typeface="Nikosh" pitchFamily="2" charset="0"/>
                <a:cs typeface="Nikosh" pitchFamily="2" charset="0"/>
              </a:rPr>
              <a:t>সাইবার</a:t>
            </a:r>
            <a:r>
              <a:rPr lang="en-US" sz="4400" dirty="0">
                <a:latin typeface="Nikosh" pitchFamily="2" charset="0"/>
                <a:cs typeface="Nikosh" pitchFamily="2" charset="0"/>
              </a:rPr>
              <a:t> </a:t>
            </a:r>
            <a:r>
              <a:rPr lang="en-US" sz="4400" dirty="0" err="1" smtClean="0">
                <a:latin typeface="Nikosh" pitchFamily="2" charset="0"/>
                <a:cs typeface="Nikosh" pitchFamily="2" charset="0"/>
              </a:rPr>
              <a:t>জগতের</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কয়েকটি</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অনৈতিক</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কাজের</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নাম</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বল</a:t>
            </a:r>
            <a:r>
              <a:rPr lang="en-US" sz="4400" dirty="0" smtClean="0">
                <a:latin typeface="Nikosh" pitchFamily="2" charset="0"/>
                <a:cs typeface="Nikosh" pitchFamily="2" charset="0"/>
              </a:rPr>
              <a:t>।</a:t>
            </a:r>
            <a:endParaRPr lang="en-US" sz="4400" dirty="0" smtClean="0">
              <a:latin typeface="Nikosh" pitchFamily="2" charset="0"/>
              <a:cs typeface="Nikosh" pitchFamily="2" charset="0"/>
            </a:endParaRPr>
          </a:p>
          <a:p>
            <a:pPr lvl="0"/>
            <a:endParaRPr lang="en-US" sz="4400" dirty="0" smtClean="0">
              <a:latin typeface="Nikosh" pitchFamily="2" charset="0"/>
              <a:cs typeface="Nikosh" pitchFamily="2" charset="0"/>
            </a:endParaRPr>
          </a:p>
        </p:txBody>
      </p:sp>
    </p:spTree>
    <p:extLst>
      <p:ext uri="{BB962C8B-B14F-4D97-AF65-F5344CB8AC3E}">
        <p14:creationId xmlns:p14="http://schemas.microsoft.com/office/powerpoint/2010/main" val="319394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spc="50" dirty="0" err="1">
                <a:ln w="11430"/>
                <a:effectLst>
                  <a:glow rad="228600">
                    <a:schemeClr val="accent4">
                      <a:satMod val="175000"/>
                      <a:alpha val="40000"/>
                    </a:schemeClr>
                  </a:glow>
                  <a:outerShdw blurRad="76200" dist="50800" dir="5400000" algn="tl" rotWithShape="0">
                    <a:srgbClr val="000000">
                      <a:alpha val="65000"/>
                    </a:srgbClr>
                  </a:outerShdw>
                </a:effectLst>
                <a:latin typeface="Nikosh" pitchFamily="2" charset="0"/>
                <a:cs typeface="Nikosh" pitchFamily="2" charset="0"/>
              </a:rPr>
              <a:t>প্রশ্নোত্তর</a:t>
            </a:r>
            <a:r>
              <a:rPr lang="en-US" b="1" spc="50" dirty="0">
                <a:ln w="11430"/>
                <a:effectLst>
                  <a:glow rad="228600">
                    <a:schemeClr val="accent4">
                      <a:satMod val="175000"/>
                      <a:alpha val="40000"/>
                    </a:schemeClr>
                  </a:glow>
                  <a:outerShdw blurRad="76200" dist="50800" dir="5400000" algn="tl" rotWithShape="0">
                    <a:srgbClr val="000000">
                      <a:alpha val="65000"/>
                    </a:srgbClr>
                  </a:outerShdw>
                </a:effectLst>
                <a:latin typeface="Nikosh" pitchFamily="2" charset="0"/>
                <a:cs typeface="Nikosh" pitchFamily="2" charset="0"/>
              </a:rPr>
              <a:t> </a:t>
            </a:r>
            <a:r>
              <a:rPr lang="en-US" b="1" spc="50" dirty="0" err="1">
                <a:ln w="11430"/>
                <a:effectLst>
                  <a:glow rad="228600">
                    <a:schemeClr val="accent4">
                      <a:satMod val="175000"/>
                      <a:alpha val="40000"/>
                    </a:schemeClr>
                  </a:glow>
                  <a:outerShdw blurRad="76200" dist="50800" dir="5400000" algn="tl" rotWithShape="0">
                    <a:srgbClr val="000000">
                      <a:alpha val="65000"/>
                    </a:srgbClr>
                  </a:outerShdw>
                </a:effectLst>
                <a:latin typeface="Nikosh" pitchFamily="2" charset="0"/>
                <a:cs typeface="Nikosh" pitchFamily="2" charset="0"/>
              </a:rPr>
              <a:t>পর্ব</a:t>
            </a:r>
            <a:endParaRPr lang="en-US" b="1" spc="50" dirty="0">
              <a:ln w="11430"/>
              <a:effectLst>
                <a:glow rad="228600">
                  <a:schemeClr val="accent4">
                    <a:satMod val="175000"/>
                    <a:alpha val="40000"/>
                  </a:schemeClr>
                </a:glow>
                <a:outerShdw blurRad="76200" dist="50800" dir="5400000" algn="tl" rotWithShape="0">
                  <a:srgbClr val="000000">
                    <a:alpha val="65000"/>
                  </a:srgbClr>
                </a:outerShdw>
              </a:effectLst>
              <a:latin typeface="Nikosh" pitchFamily="2" charset="0"/>
              <a:cs typeface="Nikosh"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828800"/>
            <a:ext cx="2286000" cy="3276600"/>
          </a:xfrm>
          <a:prstGeom prst="rect">
            <a:avLst/>
          </a:prstGeom>
        </p:spPr>
      </p:pic>
      <p:sp>
        <p:nvSpPr>
          <p:cNvPr id="6" name="TextBox 5"/>
          <p:cNvSpPr txBox="1"/>
          <p:nvPr/>
        </p:nvSpPr>
        <p:spPr>
          <a:xfrm>
            <a:off x="2667000" y="5711371"/>
            <a:ext cx="4623382" cy="523220"/>
          </a:xfrm>
          <a:prstGeom prst="rect">
            <a:avLst/>
          </a:prstGeom>
          <a:noFill/>
        </p:spPr>
        <p:txBody>
          <a:bodyPr wrap="none" rtlCol="0">
            <a:spAutoFit/>
          </a:bodyPr>
          <a:lstStyle/>
          <a:p>
            <a:r>
              <a:rPr lang="en-US" sz="2800" dirty="0" err="1" smtClean="0">
                <a:latin typeface="Nikosh" pitchFamily="2" charset="0"/>
                <a:cs typeface="Nikosh" pitchFamily="2" charset="0"/>
              </a:rPr>
              <a:t>তোমাদের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কোন</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প্রশ্ন</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থাকলে</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বলতে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পারো</a:t>
            </a:r>
            <a:endParaRPr lang="en-US" sz="2800" dirty="0">
              <a:latin typeface="Nikosh" pitchFamily="2" charset="0"/>
              <a:cs typeface="Nikosh" pitchFamily="2" charset="0"/>
            </a:endParaRPr>
          </a:p>
        </p:txBody>
      </p:sp>
    </p:spTree>
    <p:extLst>
      <p:ext uri="{BB962C8B-B14F-4D97-AF65-F5344CB8AC3E}">
        <p14:creationId xmlns:p14="http://schemas.microsoft.com/office/powerpoint/2010/main" val="436656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spc="50" dirty="0" err="1">
                <a:ln w="11430"/>
                <a:effectLst>
                  <a:glow rad="228600">
                    <a:schemeClr val="accent4">
                      <a:satMod val="175000"/>
                      <a:alpha val="40000"/>
                    </a:schemeClr>
                  </a:glow>
                </a:effectLst>
                <a:latin typeface="Nikosh" pitchFamily="2" charset="0"/>
                <a:cs typeface="Nikosh" pitchFamily="2" charset="0"/>
              </a:rPr>
              <a:t>বাড়ির</a:t>
            </a:r>
            <a:r>
              <a:rPr lang="en-US" b="1" spc="50" dirty="0">
                <a:ln w="11430"/>
                <a:effectLst>
                  <a:glow rad="228600">
                    <a:schemeClr val="accent4">
                      <a:satMod val="175000"/>
                      <a:alpha val="40000"/>
                    </a:schemeClr>
                  </a:glow>
                </a:effectLst>
                <a:latin typeface="Nikosh" pitchFamily="2" charset="0"/>
                <a:cs typeface="Nikosh" pitchFamily="2" charset="0"/>
              </a:rPr>
              <a:t> </a:t>
            </a:r>
            <a:r>
              <a:rPr lang="en-US" b="1" spc="50" dirty="0" err="1">
                <a:ln w="11430"/>
                <a:effectLst>
                  <a:glow rad="228600">
                    <a:schemeClr val="accent4">
                      <a:satMod val="175000"/>
                      <a:alpha val="40000"/>
                    </a:schemeClr>
                  </a:glow>
                </a:effectLst>
                <a:latin typeface="Nikosh" pitchFamily="2" charset="0"/>
                <a:cs typeface="Nikosh" pitchFamily="2" charset="0"/>
              </a:rPr>
              <a:t>কাজ</a:t>
            </a:r>
            <a:endParaRPr lang="en-US" b="1" spc="50" dirty="0">
              <a:ln w="11430"/>
              <a:effectLst>
                <a:glow rad="228600">
                  <a:schemeClr val="accent4">
                    <a:satMod val="175000"/>
                    <a:alpha val="40000"/>
                  </a:schemeClr>
                </a:glow>
              </a:effectLst>
              <a:latin typeface="Nikosh" pitchFamily="2" charset="0"/>
              <a:cs typeface="Nikosh" pitchFamily="2" charset="0"/>
            </a:endParaRPr>
          </a:p>
        </p:txBody>
      </p:sp>
      <p:sp>
        <p:nvSpPr>
          <p:cNvPr id="3" name="Content Placeholder 2"/>
          <p:cNvSpPr>
            <a:spLocks noGrp="1"/>
          </p:cNvSpPr>
          <p:nvPr>
            <p:ph idx="1"/>
          </p:nvPr>
        </p:nvSpPr>
        <p:spPr>
          <a:xfrm>
            <a:off x="533400" y="4267200"/>
            <a:ext cx="8229600" cy="1524000"/>
          </a:xfrm>
        </p:spPr>
        <p:txBody>
          <a:bodyPr>
            <a:normAutofit/>
          </a:bodyPr>
          <a:lstStyle/>
          <a:p>
            <a:r>
              <a:rPr lang="en-US" sz="4000" dirty="0" err="1" smtClean="0">
                <a:solidFill>
                  <a:srgbClr val="002060"/>
                </a:solidFill>
                <a:latin typeface="Nikosh" pitchFamily="2" charset="0"/>
                <a:cs typeface="Nikosh" pitchFamily="2" charset="0"/>
              </a:rPr>
              <a:t>তুমি</a:t>
            </a:r>
            <a:r>
              <a:rPr lang="en-US" sz="4000" dirty="0" smtClean="0">
                <a:solidFill>
                  <a:srgbClr val="002060"/>
                </a:solidFill>
                <a:latin typeface="Nikosh" pitchFamily="2" charset="0"/>
                <a:cs typeface="Nikosh" pitchFamily="2" charset="0"/>
              </a:rPr>
              <a:t> </a:t>
            </a:r>
            <a:r>
              <a:rPr lang="en-US" sz="4000" dirty="0" err="1" smtClean="0">
                <a:solidFill>
                  <a:srgbClr val="002060"/>
                </a:solidFill>
                <a:latin typeface="Nikosh" pitchFamily="2" charset="0"/>
                <a:cs typeface="Nikosh" pitchFamily="2" charset="0"/>
              </a:rPr>
              <a:t>কীভাবে</a:t>
            </a:r>
            <a:r>
              <a:rPr lang="en-US" sz="4000" dirty="0" smtClean="0">
                <a:solidFill>
                  <a:srgbClr val="002060"/>
                </a:solidFill>
                <a:latin typeface="Nikosh" pitchFamily="2" charset="0"/>
                <a:cs typeface="Nikosh" pitchFamily="2" charset="0"/>
              </a:rPr>
              <a:t> </a:t>
            </a:r>
            <a:r>
              <a:rPr lang="en-US" sz="4000" dirty="0" err="1" smtClean="0">
                <a:solidFill>
                  <a:srgbClr val="002060"/>
                </a:solidFill>
                <a:latin typeface="Nikosh" pitchFamily="2" charset="0"/>
                <a:cs typeface="Nikosh" pitchFamily="2" charset="0"/>
              </a:rPr>
              <a:t>অনৈতিক</a:t>
            </a:r>
            <a:r>
              <a:rPr lang="en-US" sz="4000" dirty="0" smtClean="0">
                <a:solidFill>
                  <a:srgbClr val="002060"/>
                </a:solidFill>
                <a:latin typeface="Nikosh" pitchFamily="2" charset="0"/>
                <a:cs typeface="Nikosh" pitchFamily="2" charset="0"/>
              </a:rPr>
              <a:t> </a:t>
            </a:r>
            <a:r>
              <a:rPr lang="en-US" sz="4000" dirty="0" err="1" smtClean="0">
                <a:solidFill>
                  <a:srgbClr val="002060"/>
                </a:solidFill>
                <a:latin typeface="Nikosh" pitchFamily="2" charset="0"/>
                <a:cs typeface="Nikosh" pitchFamily="2" charset="0"/>
              </a:rPr>
              <a:t>কাজ</a:t>
            </a:r>
            <a:r>
              <a:rPr lang="en-US" sz="4000" dirty="0" smtClean="0">
                <a:solidFill>
                  <a:srgbClr val="002060"/>
                </a:solidFill>
                <a:latin typeface="Nikosh" pitchFamily="2" charset="0"/>
                <a:cs typeface="Nikosh" pitchFamily="2" charset="0"/>
              </a:rPr>
              <a:t> </a:t>
            </a:r>
            <a:r>
              <a:rPr lang="en-US" sz="4000" dirty="0" err="1" smtClean="0">
                <a:solidFill>
                  <a:srgbClr val="002060"/>
                </a:solidFill>
                <a:latin typeface="Nikosh" pitchFamily="2" charset="0"/>
                <a:cs typeface="Nikosh" pitchFamily="2" charset="0"/>
              </a:rPr>
              <a:t>থেকে</a:t>
            </a:r>
            <a:r>
              <a:rPr lang="en-US" sz="4000" dirty="0" smtClean="0">
                <a:solidFill>
                  <a:srgbClr val="002060"/>
                </a:solidFill>
                <a:latin typeface="Nikosh" pitchFamily="2" charset="0"/>
                <a:cs typeface="Nikosh" pitchFamily="2" charset="0"/>
              </a:rPr>
              <a:t> </a:t>
            </a:r>
            <a:r>
              <a:rPr lang="en-US" sz="4000" dirty="0" err="1" smtClean="0">
                <a:solidFill>
                  <a:srgbClr val="002060"/>
                </a:solidFill>
                <a:latin typeface="Nikosh" pitchFamily="2" charset="0"/>
                <a:cs typeface="Nikosh" pitchFamily="2" charset="0"/>
              </a:rPr>
              <a:t>নিজেকে</a:t>
            </a:r>
            <a:r>
              <a:rPr lang="en-US" sz="4000" dirty="0" smtClean="0">
                <a:solidFill>
                  <a:srgbClr val="002060"/>
                </a:solidFill>
                <a:latin typeface="Nikosh" pitchFamily="2" charset="0"/>
                <a:cs typeface="Nikosh" pitchFamily="2" charset="0"/>
              </a:rPr>
              <a:t> </a:t>
            </a:r>
            <a:r>
              <a:rPr lang="en-US" sz="4000" dirty="0" err="1" smtClean="0">
                <a:solidFill>
                  <a:srgbClr val="002060"/>
                </a:solidFill>
                <a:latin typeface="Nikosh" pitchFamily="2" charset="0"/>
                <a:cs typeface="Nikosh" pitchFamily="2" charset="0"/>
              </a:rPr>
              <a:t>বিরত</a:t>
            </a:r>
            <a:r>
              <a:rPr lang="en-US" sz="4000" dirty="0" smtClean="0">
                <a:solidFill>
                  <a:srgbClr val="002060"/>
                </a:solidFill>
                <a:latin typeface="Nikosh" pitchFamily="2" charset="0"/>
                <a:cs typeface="Nikosh" pitchFamily="2" charset="0"/>
              </a:rPr>
              <a:t> </a:t>
            </a:r>
            <a:r>
              <a:rPr lang="en-US" sz="4000" dirty="0" err="1" smtClean="0">
                <a:solidFill>
                  <a:srgbClr val="002060"/>
                </a:solidFill>
                <a:latin typeface="Nikosh" pitchFamily="2" charset="0"/>
                <a:cs typeface="Nikosh" pitchFamily="2" charset="0"/>
              </a:rPr>
              <a:t>রাখতে</a:t>
            </a:r>
            <a:r>
              <a:rPr lang="en-US" sz="4000" dirty="0" smtClean="0">
                <a:solidFill>
                  <a:srgbClr val="002060"/>
                </a:solidFill>
                <a:latin typeface="Nikosh" pitchFamily="2" charset="0"/>
                <a:cs typeface="Nikosh" pitchFamily="2" charset="0"/>
              </a:rPr>
              <a:t> </a:t>
            </a:r>
            <a:r>
              <a:rPr lang="en-US" sz="4000" dirty="0" err="1" smtClean="0">
                <a:solidFill>
                  <a:srgbClr val="002060"/>
                </a:solidFill>
                <a:latin typeface="Nikosh" pitchFamily="2" charset="0"/>
                <a:cs typeface="Nikosh" pitchFamily="2" charset="0"/>
              </a:rPr>
              <a:t>পারবে</a:t>
            </a:r>
            <a:r>
              <a:rPr lang="en-US" sz="4000" dirty="0">
                <a:solidFill>
                  <a:srgbClr val="002060"/>
                </a:solidFill>
                <a:latin typeface="Nikosh" pitchFamily="2" charset="0"/>
                <a:cs typeface="Nikosh" pitchFamily="2" charset="0"/>
              </a:rPr>
              <a:t>-</a:t>
            </a:r>
            <a:r>
              <a:rPr lang="en-US" sz="4000" dirty="0" smtClean="0">
                <a:solidFill>
                  <a:srgbClr val="002060"/>
                </a:solidFill>
                <a:latin typeface="Nikosh" pitchFamily="2" charset="0"/>
                <a:cs typeface="Nikosh" pitchFamily="2" charset="0"/>
              </a:rPr>
              <a:t> </a:t>
            </a:r>
            <a:r>
              <a:rPr lang="en-US" sz="4000" dirty="0" err="1" smtClean="0">
                <a:solidFill>
                  <a:srgbClr val="002060"/>
                </a:solidFill>
                <a:latin typeface="Nikosh" pitchFamily="2" charset="0"/>
                <a:cs typeface="Nikosh" pitchFamily="2" charset="0"/>
              </a:rPr>
              <a:t>বর্ণনা</a:t>
            </a:r>
            <a:r>
              <a:rPr lang="en-US" sz="4000" dirty="0" smtClean="0">
                <a:solidFill>
                  <a:srgbClr val="002060"/>
                </a:solidFill>
                <a:latin typeface="Nikosh" pitchFamily="2" charset="0"/>
                <a:cs typeface="Nikosh" pitchFamily="2" charset="0"/>
              </a:rPr>
              <a:t> </a:t>
            </a:r>
            <a:r>
              <a:rPr lang="en-US" sz="4000" dirty="0" err="1" smtClean="0">
                <a:solidFill>
                  <a:srgbClr val="002060"/>
                </a:solidFill>
                <a:latin typeface="Nikosh" pitchFamily="2" charset="0"/>
                <a:cs typeface="Nikosh" pitchFamily="2" charset="0"/>
              </a:rPr>
              <a:t>কর</a:t>
            </a:r>
            <a:r>
              <a:rPr lang="en-US" sz="4000" dirty="0" smtClean="0">
                <a:solidFill>
                  <a:srgbClr val="002060"/>
                </a:solidFill>
                <a:latin typeface="Nikosh" pitchFamily="2" charset="0"/>
                <a:cs typeface="Nikosh" pitchFamily="2" charset="0"/>
              </a:rPr>
              <a:t>।</a:t>
            </a:r>
            <a:endParaRPr lang="en-US" sz="4000" dirty="0">
              <a:solidFill>
                <a:srgbClr val="002060"/>
              </a:solidFill>
              <a:latin typeface="Nikosh" pitchFamily="2" charset="0"/>
              <a:cs typeface="Nikosh" pitchFamily="2" charset="0"/>
            </a:endParaRPr>
          </a:p>
        </p:txBody>
      </p:sp>
      <p:pic>
        <p:nvPicPr>
          <p:cNvPr id="2050" name="Picture 2" descr="http://img.wonderhowto.com/img/47/58/63536789981803/0/hacking-and-you-various-shades-hackers.1280x600.jpg"/>
          <p:cNvPicPr>
            <a:picLocks noChangeAspect="1" noChangeArrowheads="1"/>
          </p:cNvPicPr>
          <p:nvPr/>
        </p:nvPicPr>
        <p:blipFill>
          <a:blip r:embed="rId2"/>
          <a:srcRect/>
          <a:stretch>
            <a:fillRect/>
          </a:stretch>
        </p:blipFill>
        <p:spPr bwMode="auto">
          <a:xfrm>
            <a:off x="1905000" y="1524000"/>
            <a:ext cx="5365974" cy="2514600"/>
          </a:xfrm>
          <a:prstGeom prst="rect">
            <a:avLst/>
          </a:prstGeom>
          <a:noFill/>
        </p:spPr>
      </p:pic>
    </p:spTree>
    <p:extLst>
      <p:ext uri="{BB962C8B-B14F-4D97-AF65-F5344CB8AC3E}">
        <p14:creationId xmlns:p14="http://schemas.microsoft.com/office/powerpoint/2010/main" val="860301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91000"/>
            <a:ext cx="8229600" cy="1143000"/>
          </a:xfrm>
        </p:spPr>
        <p:txBody>
          <a:bodyPr>
            <a:noAutofit/>
          </a:bodyPr>
          <a:lstStyle/>
          <a:p>
            <a:r>
              <a:rPr lang="en-US" sz="9600" dirty="0" err="1" smtClean="0">
                <a:solidFill>
                  <a:srgbClr val="002060"/>
                </a:solidFill>
                <a:effectLst>
                  <a:glow rad="228600">
                    <a:schemeClr val="accent4">
                      <a:satMod val="175000"/>
                      <a:alpha val="40000"/>
                    </a:schemeClr>
                  </a:glow>
                </a:effectLst>
                <a:latin typeface="Nikosh" pitchFamily="2" charset="0"/>
                <a:cs typeface="Nikosh" pitchFamily="2" charset="0"/>
              </a:rPr>
              <a:t>ধন্যবাদ</a:t>
            </a:r>
            <a:endParaRPr lang="en-US" sz="9600" dirty="0">
              <a:solidFill>
                <a:srgbClr val="002060"/>
              </a:solidFill>
              <a:effectLst>
                <a:glow rad="228600">
                  <a:schemeClr val="accent4">
                    <a:satMod val="175000"/>
                    <a:alpha val="40000"/>
                  </a:schemeClr>
                </a:glow>
              </a:effectLst>
              <a:latin typeface="Nikosh" pitchFamily="2" charset="0"/>
              <a:cs typeface="Nikosh" pitchFamily="2" charset="0"/>
            </a:endParaRPr>
          </a:p>
        </p:txBody>
      </p:sp>
      <p:pic>
        <p:nvPicPr>
          <p:cNvPr id="1026" name="Picture 2" descr="https://media.giphy.com/media/txeIWZ8od1kTm/giphy.gif"/>
          <p:cNvPicPr>
            <a:picLocks noChangeAspect="1" noChangeArrowheads="1" noCrop="1"/>
          </p:cNvPicPr>
          <p:nvPr/>
        </p:nvPicPr>
        <p:blipFill>
          <a:blip r:embed="rId2"/>
          <a:srcRect/>
          <a:stretch>
            <a:fillRect/>
          </a:stretch>
        </p:blipFill>
        <p:spPr bwMode="auto">
          <a:xfrm>
            <a:off x="3048000" y="609600"/>
            <a:ext cx="3162300" cy="3552825"/>
          </a:xfrm>
          <a:prstGeom prst="rect">
            <a:avLst/>
          </a:prstGeom>
          <a:noFill/>
        </p:spPr>
      </p:pic>
    </p:spTree>
    <p:extLst>
      <p:ext uri="{BB962C8B-B14F-4D97-AF65-F5344CB8AC3E}">
        <p14:creationId xmlns:p14="http://schemas.microsoft.com/office/powerpoint/2010/main" val="8546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500" y="228600"/>
            <a:ext cx="3365500" cy="685800"/>
          </a:xfrm>
          <a:prstGeom prst="rect">
            <a:avLst/>
          </a:prstGeom>
          <a:noFill/>
          <a:scene3d>
            <a:camera prst="orthographicFront"/>
            <a:lightRig rig="soft" dir="tl">
              <a:rot lat="0" lon="0" rev="0"/>
            </a:lightRig>
          </a:scene3d>
          <a:sp3d>
            <a:bevelT/>
          </a:sp3d>
        </p:spPr>
        <p:txBody>
          <a:bodyPr wrap="none" rtlCol="0">
            <a:prstTxWarp prst="textInflateTop">
              <a:avLst>
                <a:gd name="adj" fmla="val 0"/>
              </a:avLst>
            </a:prstTxWarp>
            <a:spAutoFit/>
          </a:bodyPr>
          <a:lstStyle/>
          <a:p>
            <a:pPr>
              <a:buNone/>
            </a:pPr>
            <a:r>
              <a:rPr lang="bn-IN" sz="5000" dirty="0">
                <a:ln w="0"/>
                <a:effectLst>
                  <a:outerShdw blurRad="38100" dist="19050" dir="2700000" algn="tl" rotWithShape="0">
                    <a:schemeClr val="dk1">
                      <a:alpha val="40000"/>
                    </a:schemeClr>
                  </a:outerShdw>
                  <a:reflection blurRad="6350" stA="55000" endA="300" endPos="45500" dir="5400000" sy="-100000" algn="bl" rotWithShape="0"/>
                </a:effectLst>
                <a:latin typeface="NikoshBAN" pitchFamily="2" charset="0"/>
                <a:cs typeface="NikoshBAN" pitchFamily="2" charset="0"/>
              </a:rPr>
              <a:t>কৃতজ্ঞতা স্বীকার </a:t>
            </a:r>
            <a:endParaRPr lang="en-US" sz="5000" dirty="0">
              <a:ln w="0"/>
              <a:effectLst>
                <a:outerShdw blurRad="38100" dist="19050" dir="2700000" algn="tl" rotWithShape="0">
                  <a:schemeClr val="dk1">
                    <a:alpha val="40000"/>
                  </a:schemeClr>
                </a:outerShdw>
                <a:reflection blurRad="6350" stA="55000" endA="300" endPos="45500" dir="5400000" sy="-100000" algn="bl" rotWithShape="0"/>
              </a:effectLst>
              <a:latin typeface="NikoshBAN" pitchFamily="2" charset="0"/>
              <a:cs typeface="NikoshBAN" pitchFamily="2" charset="0"/>
            </a:endParaRPr>
          </a:p>
        </p:txBody>
      </p:sp>
      <p:sp>
        <p:nvSpPr>
          <p:cNvPr id="4" name="TextBox 3"/>
          <p:cNvSpPr txBox="1"/>
          <p:nvPr/>
        </p:nvSpPr>
        <p:spPr>
          <a:xfrm>
            <a:off x="285145" y="2493814"/>
            <a:ext cx="8534400" cy="841384"/>
          </a:xfrm>
          <a:prstGeom prst="rect">
            <a:avLst/>
          </a:prstGeom>
          <a:solidFill>
            <a:srgbClr val="FFFF66"/>
          </a:solidFill>
        </p:spPr>
        <p:txBody>
          <a:bodyPr wrap="square" rtlCol="0">
            <a:spAutoFit/>
          </a:bodyPr>
          <a:lstStyle/>
          <a:p>
            <a:pPr algn="ctr">
              <a:buNone/>
            </a:pPr>
            <a:r>
              <a:rPr lang="bn-IN" sz="2667" dirty="0">
                <a:solidFill>
                  <a:srgbClr val="005426"/>
                </a:solidFill>
                <a:latin typeface="Nikosh" pitchFamily="2" charset="0"/>
                <a:cs typeface="Nikosh" pitchFamily="2" charset="0"/>
              </a:rPr>
              <a:t>এবং </a:t>
            </a:r>
            <a:r>
              <a:rPr lang="en-US" sz="2667" dirty="0" err="1">
                <a:solidFill>
                  <a:srgbClr val="005426"/>
                </a:solidFill>
                <a:latin typeface="Nikosh" pitchFamily="2" charset="0"/>
                <a:cs typeface="Nikosh" pitchFamily="2" charset="0"/>
              </a:rPr>
              <a:t>সুপারভাইজর</a:t>
            </a:r>
            <a:r>
              <a:rPr lang="bn-IN" sz="2667" dirty="0">
                <a:solidFill>
                  <a:srgbClr val="005426"/>
                </a:solidFill>
                <a:latin typeface="Nikosh" pitchFamily="2" charset="0"/>
                <a:cs typeface="Nikosh" pitchFamily="2" charset="0"/>
              </a:rPr>
              <a:t> হিসেবে যাঁদের নির্দেশনা, পরামর্শ ও তত্ত্বাবধানে এই মডেল কন্টেন্ট সমৃদ্ধ হয়েছে তারা হলেন-  </a:t>
            </a:r>
            <a:endParaRPr lang="en-US" sz="2667" dirty="0">
              <a:solidFill>
                <a:srgbClr val="005426"/>
              </a:solidFill>
              <a:latin typeface="Nikosh" pitchFamily="2" charset="0"/>
              <a:cs typeface="Nikosh" pitchFamily="2" charset="0"/>
            </a:endParaRPr>
          </a:p>
        </p:txBody>
      </p:sp>
      <p:sp>
        <p:nvSpPr>
          <p:cNvPr id="6" name="TextBox 5"/>
          <p:cNvSpPr txBox="1"/>
          <p:nvPr/>
        </p:nvSpPr>
        <p:spPr>
          <a:xfrm>
            <a:off x="381000" y="1562100"/>
            <a:ext cx="8382000" cy="519373"/>
          </a:xfrm>
          <a:prstGeom prst="rect">
            <a:avLst/>
          </a:prstGeom>
          <a:solidFill>
            <a:srgbClr val="CCFF99"/>
          </a:solidFill>
        </p:spPr>
        <p:txBody>
          <a:bodyPr wrap="square" rtlCol="0">
            <a:spAutoFit/>
          </a:bodyPr>
          <a:lstStyle/>
          <a:p>
            <a:pPr algn="ctr">
              <a:buNone/>
            </a:pPr>
            <a:r>
              <a:rPr lang="bn-IN" sz="3000" dirty="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000" dirty="0">
              <a:solidFill>
                <a:srgbClr val="003399"/>
              </a:solidFill>
              <a:latin typeface="Nikosh" pitchFamily="2" charset="0"/>
              <a:cs typeface="Nikosh" pitchFamily="2" charset="0"/>
            </a:endParaRPr>
          </a:p>
        </p:txBody>
      </p:sp>
      <p:sp>
        <p:nvSpPr>
          <p:cNvPr id="7" name="TextBox 6"/>
          <p:cNvSpPr txBox="1"/>
          <p:nvPr/>
        </p:nvSpPr>
        <p:spPr>
          <a:xfrm>
            <a:off x="285145" y="3784600"/>
            <a:ext cx="8572500" cy="1734064"/>
          </a:xfrm>
          <a:prstGeom prst="rect">
            <a:avLst/>
          </a:prstGeom>
          <a:solidFill>
            <a:srgbClr val="66CCFF"/>
          </a:solidFill>
        </p:spPr>
        <p:txBody>
          <a:bodyPr wrap="square" rtlCol="0">
            <a:spAutoFit/>
          </a:bodyPr>
          <a:lstStyle/>
          <a:p>
            <a:pPr algn="ctr">
              <a:buNone/>
            </a:pPr>
            <a:r>
              <a:rPr lang="bn-IN" sz="2667" dirty="0">
                <a:latin typeface="Nikosh" pitchFamily="2" charset="0"/>
                <a:cs typeface="Nikosh" pitchFamily="2" charset="0"/>
              </a:rPr>
              <a:t>জনাব মোঃ </a:t>
            </a:r>
            <a:r>
              <a:rPr lang="en-US" sz="2667" dirty="0" err="1">
                <a:latin typeface="Nikosh" pitchFamily="2" charset="0"/>
                <a:cs typeface="Nikosh" pitchFamily="2" charset="0"/>
              </a:rPr>
              <a:t>কবির</a:t>
            </a:r>
            <a:r>
              <a:rPr lang="en-US" sz="2667" dirty="0">
                <a:latin typeface="Nikosh" pitchFamily="2" charset="0"/>
                <a:cs typeface="Nikosh" pitchFamily="2" charset="0"/>
              </a:rPr>
              <a:t> </a:t>
            </a:r>
            <a:r>
              <a:rPr lang="en-US" sz="2667" dirty="0" err="1">
                <a:latin typeface="Nikosh" pitchFamily="2" charset="0"/>
                <a:cs typeface="Nikosh" pitchFamily="2" charset="0"/>
              </a:rPr>
              <a:t>হোসেন</a:t>
            </a:r>
            <a:r>
              <a:rPr lang="en-US" sz="2667" dirty="0">
                <a:latin typeface="Nikosh" pitchFamily="2" charset="0"/>
                <a:cs typeface="Nikosh" pitchFamily="2" charset="0"/>
              </a:rPr>
              <a:t>, </a:t>
            </a:r>
            <a:r>
              <a:rPr lang="en-US" sz="2667" dirty="0" err="1">
                <a:latin typeface="Nikosh" pitchFamily="2" charset="0"/>
                <a:cs typeface="Nikosh" pitchFamily="2" charset="0"/>
              </a:rPr>
              <a:t>সহকারী</a:t>
            </a:r>
            <a:r>
              <a:rPr lang="en-US" sz="2667" dirty="0">
                <a:latin typeface="Nikosh" pitchFamily="2" charset="0"/>
                <a:cs typeface="Nikosh" pitchFamily="2" charset="0"/>
              </a:rPr>
              <a:t> </a:t>
            </a:r>
            <a:r>
              <a:rPr lang="en-US" sz="2667" dirty="0" err="1">
                <a:latin typeface="Nikosh" pitchFamily="2" charset="0"/>
                <a:cs typeface="Nikosh" pitchFamily="2" charset="0"/>
              </a:rPr>
              <a:t>অধ্যাপক</a:t>
            </a:r>
            <a:r>
              <a:rPr lang="bn-IN" sz="2667" dirty="0">
                <a:latin typeface="Nikosh" pitchFamily="2" charset="0"/>
                <a:cs typeface="Nikosh" pitchFamily="2" charset="0"/>
              </a:rPr>
              <a:t>, টিটিসি, </a:t>
            </a:r>
            <a:r>
              <a:rPr lang="en-US" sz="2667" dirty="0" smtClean="0">
                <a:latin typeface="Nikosh" pitchFamily="2" charset="0"/>
                <a:cs typeface="Nikosh" pitchFamily="2" charset="0"/>
              </a:rPr>
              <a:t>ঢাকা</a:t>
            </a:r>
          </a:p>
          <a:p>
            <a:pPr algn="ctr">
              <a:buNone/>
            </a:pPr>
            <a:r>
              <a:rPr lang="bn-IN" sz="2667" dirty="0" smtClean="0">
                <a:latin typeface="Nikosh" pitchFamily="2" charset="0"/>
                <a:cs typeface="Nikosh" pitchFamily="2" charset="0"/>
              </a:rPr>
              <a:t>জনাব </a:t>
            </a:r>
            <a:r>
              <a:rPr lang="bn-IN" sz="2667" dirty="0">
                <a:latin typeface="Nikosh" pitchFamily="2" charset="0"/>
                <a:cs typeface="Nikosh" pitchFamily="2" charset="0"/>
              </a:rPr>
              <a:t>মোঃ</a:t>
            </a:r>
            <a:r>
              <a:rPr lang="en-US" sz="2667" dirty="0">
                <a:latin typeface="Nikosh" pitchFamily="2" charset="0"/>
                <a:cs typeface="Nikosh" pitchFamily="2" charset="0"/>
              </a:rPr>
              <a:t> </a:t>
            </a:r>
            <a:r>
              <a:rPr lang="en-US" sz="2667" dirty="0" err="1">
                <a:latin typeface="Nikosh" pitchFamily="2" charset="0"/>
                <a:cs typeface="Nikosh" pitchFamily="2" charset="0"/>
              </a:rPr>
              <a:t>আহসানুল</a:t>
            </a:r>
            <a:r>
              <a:rPr lang="en-US" sz="2667" dirty="0">
                <a:latin typeface="Nikosh" pitchFamily="2" charset="0"/>
                <a:cs typeface="Nikosh" pitchFamily="2" charset="0"/>
              </a:rPr>
              <a:t> </a:t>
            </a:r>
            <a:r>
              <a:rPr lang="en-US" sz="2667" dirty="0" err="1">
                <a:latin typeface="Nikosh" pitchFamily="2" charset="0"/>
                <a:cs typeface="Nikosh" pitchFamily="2" charset="0"/>
              </a:rPr>
              <a:t>আরেফিন</a:t>
            </a:r>
            <a:r>
              <a:rPr lang="en-US" sz="2667" dirty="0">
                <a:latin typeface="Nikosh" pitchFamily="2" charset="0"/>
                <a:cs typeface="Nikosh" pitchFamily="2" charset="0"/>
              </a:rPr>
              <a:t> </a:t>
            </a:r>
            <a:r>
              <a:rPr lang="en-US" sz="2667" dirty="0" err="1">
                <a:latin typeface="Nikosh" pitchFamily="2" charset="0"/>
                <a:cs typeface="Nikosh" pitchFamily="2" charset="0"/>
              </a:rPr>
              <a:t>চৌধুরী</a:t>
            </a:r>
            <a:r>
              <a:rPr lang="bn-IN" sz="2667" dirty="0">
                <a:latin typeface="Nikosh" pitchFamily="2" charset="0"/>
                <a:cs typeface="Nikosh" pitchFamily="2" charset="0"/>
              </a:rPr>
              <a:t>,</a:t>
            </a:r>
            <a:r>
              <a:rPr lang="en-US" sz="2667" dirty="0">
                <a:latin typeface="Nikosh" pitchFamily="2" charset="0"/>
                <a:cs typeface="Nikosh" pitchFamily="2" charset="0"/>
              </a:rPr>
              <a:t> </a:t>
            </a:r>
            <a:r>
              <a:rPr lang="en-US" sz="2667" dirty="0" err="1">
                <a:latin typeface="Nikosh" pitchFamily="2" charset="0"/>
                <a:cs typeface="Nikosh" pitchFamily="2" charset="0"/>
              </a:rPr>
              <a:t>শিক্ষা</a:t>
            </a:r>
            <a:r>
              <a:rPr lang="en-US" sz="2667" dirty="0">
                <a:latin typeface="Nikosh" pitchFamily="2" charset="0"/>
                <a:cs typeface="Nikosh" pitchFamily="2" charset="0"/>
              </a:rPr>
              <a:t>,</a:t>
            </a:r>
            <a:r>
              <a:rPr lang="bn-IN" sz="2667" dirty="0">
                <a:latin typeface="Nikosh" pitchFamily="2" charset="0"/>
                <a:cs typeface="Nikosh" pitchFamily="2" charset="0"/>
              </a:rPr>
              <a:t> সহকার</a:t>
            </a:r>
            <a:r>
              <a:rPr lang="en-US" sz="2667" dirty="0">
                <a:latin typeface="Nikosh" pitchFamily="2" charset="0"/>
                <a:cs typeface="Nikosh" pitchFamily="2" charset="0"/>
              </a:rPr>
              <a:t>ী</a:t>
            </a:r>
            <a:r>
              <a:rPr lang="bn-IN" sz="2667" dirty="0">
                <a:latin typeface="Nikosh" pitchFamily="2" charset="0"/>
                <a:cs typeface="Nikosh" pitchFamily="2" charset="0"/>
              </a:rPr>
              <a:t> অধ্যাপক, টিটিসি, </a:t>
            </a:r>
            <a:r>
              <a:rPr lang="en-US" sz="2667" dirty="0" err="1" smtClean="0">
                <a:latin typeface="Nikosh" pitchFamily="2" charset="0"/>
                <a:cs typeface="Nikosh" pitchFamily="2" charset="0"/>
              </a:rPr>
              <a:t>পাবনা</a:t>
            </a:r>
            <a:endParaRPr lang="en-US" sz="2667" dirty="0" smtClean="0">
              <a:latin typeface="Nikosh" pitchFamily="2" charset="0"/>
              <a:cs typeface="Nikosh" pitchFamily="2" charset="0"/>
            </a:endParaRPr>
          </a:p>
          <a:p>
            <a:pPr algn="ctr"/>
            <a:r>
              <a:rPr lang="bn-BD" sz="2667" dirty="0">
                <a:latin typeface="Nikosh" pitchFamily="2" charset="0"/>
                <a:cs typeface="Nikosh" pitchFamily="2" charset="0"/>
              </a:rPr>
              <a:t>জনাব মির্জা মোঃ দিদারুল আ</a:t>
            </a:r>
            <a:r>
              <a:rPr lang="en-US" sz="2667" dirty="0" err="1">
                <a:latin typeface="Nikosh" pitchFamily="2" charset="0"/>
                <a:cs typeface="Nikosh" pitchFamily="2" charset="0"/>
              </a:rPr>
              <a:t>নাম</a:t>
            </a:r>
            <a:r>
              <a:rPr lang="bn-BD" sz="2667" dirty="0">
                <a:latin typeface="Nikosh" pitchFamily="2" charset="0"/>
                <a:cs typeface="Nikosh" pitchFamily="2" charset="0"/>
              </a:rPr>
              <a:t>, </a:t>
            </a:r>
            <a:r>
              <a:rPr lang="en-US" sz="2667" dirty="0" err="1">
                <a:latin typeface="Nikosh" pitchFamily="2" charset="0"/>
                <a:cs typeface="Nikosh" pitchFamily="2" charset="0"/>
              </a:rPr>
              <a:t>প্রভাষক</a:t>
            </a:r>
            <a:r>
              <a:rPr lang="bn-BD" sz="2667" dirty="0">
                <a:latin typeface="Nikosh" pitchFamily="2" charset="0"/>
                <a:cs typeface="Nikosh" pitchFamily="2" charset="0"/>
              </a:rPr>
              <a:t>, টিটিসি, </a:t>
            </a:r>
            <a:r>
              <a:rPr lang="bn-BD" sz="2667" dirty="0" smtClean="0">
                <a:latin typeface="Nikosh" pitchFamily="2" charset="0"/>
                <a:cs typeface="Nikosh" pitchFamily="2" charset="0"/>
              </a:rPr>
              <a:t>ঢাকা</a:t>
            </a:r>
            <a:endParaRPr lang="en-US" sz="2667" dirty="0">
              <a:latin typeface="Nikosh" pitchFamily="2" charset="0"/>
              <a:cs typeface="Nikosh" pitchFamily="2" charset="0"/>
            </a:endParaRPr>
          </a:p>
          <a:p>
            <a:pPr algn="ctr">
              <a:buNone/>
            </a:pPr>
            <a:r>
              <a:rPr lang="en-US" sz="2667" dirty="0" err="1" smtClean="0">
                <a:latin typeface="Nikosh" pitchFamily="2" charset="0"/>
                <a:cs typeface="Nikosh" pitchFamily="2" charset="0"/>
              </a:rPr>
              <a:t>জনাব</a:t>
            </a:r>
            <a:r>
              <a:rPr lang="en-US" sz="2667" dirty="0" smtClean="0">
                <a:latin typeface="Nikosh" pitchFamily="2" charset="0"/>
                <a:cs typeface="Nikosh" pitchFamily="2" charset="0"/>
              </a:rPr>
              <a:t> </a:t>
            </a:r>
            <a:r>
              <a:rPr lang="en-US" sz="2667" dirty="0" err="1">
                <a:latin typeface="Nikosh" pitchFamily="2" charset="0"/>
                <a:cs typeface="Nikosh" pitchFamily="2" charset="0"/>
              </a:rPr>
              <a:t>মো</a:t>
            </a:r>
            <a:r>
              <a:rPr lang="en-US" sz="2667" dirty="0">
                <a:latin typeface="Nikosh" pitchFamily="2" charset="0"/>
                <a:cs typeface="Nikosh" pitchFamily="2" charset="0"/>
              </a:rPr>
              <a:t>. </a:t>
            </a:r>
            <a:r>
              <a:rPr lang="en-US" sz="2667" dirty="0" err="1">
                <a:latin typeface="Nikosh" pitchFamily="2" charset="0"/>
                <a:cs typeface="Nikosh" pitchFamily="2" charset="0"/>
              </a:rPr>
              <a:t>সাজ্জাদ</a:t>
            </a:r>
            <a:r>
              <a:rPr lang="en-US" sz="2667" dirty="0">
                <a:latin typeface="Nikosh" pitchFamily="2" charset="0"/>
                <a:cs typeface="Nikosh" pitchFamily="2" charset="0"/>
              </a:rPr>
              <a:t> </a:t>
            </a:r>
            <a:r>
              <a:rPr lang="en-US" sz="2667" dirty="0" err="1">
                <a:latin typeface="Nikosh" pitchFamily="2" charset="0"/>
                <a:cs typeface="Nikosh" pitchFamily="2" charset="0"/>
              </a:rPr>
              <a:t>হোসেন</a:t>
            </a:r>
            <a:r>
              <a:rPr lang="en-US" sz="2667" dirty="0">
                <a:latin typeface="Nikosh" pitchFamily="2" charset="0"/>
                <a:cs typeface="Nikosh" pitchFamily="2" charset="0"/>
              </a:rPr>
              <a:t> </a:t>
            </a:r>
            <a:r>
              <a:rPr lang="en-US" sz="2667" dirty="0" err="1">
                <a:latin typeface="Nikosh" pitchFamily="2" charset="0"/>
                <a:cs typeface="Nikosh" pitchFamily="2" charset="0"/>
              </a:rPr>
              <a:t>খান</a:t>
            </a:r>
            <a:r>
              <a:rPr lang="en-US" sz="2667" dirty="0">
                <a:latin typeface="Nikosh" pitchFamily="2" charset="0"/>
                <a:cs typeface="Nikosh" pitchFamily="2" charset="0"/>
              </a:rPr>
              <a:t>, </a:t>
            </a:r>
            <a:r>
              <a:rPr lang="en-US" sz="2667" dirty="0" err="1">
                <a:latin typeface="Nikosh" pitchFamily="2" charset="0"/>
                <a:cs typeface="Nikosh" pitchFamily="2" charset="0"/>
              </a:rPr>
              <a:t>প্রভাষক</a:t>
            </a:r>
            <a:r>
              <a:rPr lang="en-US" sz="2667" dirty="0">
                <a:latin typeface="Nikosh" pitchFamily="2" charset="0"/>
                <a:cs typeface="Nikosh" pitchFamily="2" charset="0"/>
              </a:rPr>
              <a:t> (</a:t>
            </a:r>
            <a:r>
              <a:rPr lang="en-US" sz="2667" dirty="0" err="1">
                <a:latin typeface="Nikosh" pitchFamily="2" charset="0"/>
                <a:cs typeface="Nikosh" pitchFamily="2" charset="0"/>
              </a:rPr>
              <a:t>শিক্ষা</a:t>
            </a:r>
            <a:r>
              <a:rPr lang="en-US" sz="2667" dirty="0">
                <a:latin typeface="Nikosh" pitchFamily="2" charset="0"/>
                <a:cs typeface="Nikosh" pitchFamily="2" charset="0"/>
              </a:rPr>
              <a:t>), </a:t>
            </a:r>
            <a:r>
              <a:rPr lang="en-US" sz="2667" dirty="0" err="1">
                <a:latin typeface="Nikosh" pitchFamily="2" charset="0"/>
                <a:cs typeface="Nikosh" pitchFamily="2" charset="0"/>
              </a:rPr>
              <a:t>টিটিসি</a:t>
            </a:r>
            <a:r>
              <a:rPr lang="en-US" sz="2667" dirty="0">
                <a:latin typeface="Nikosh" pitchFamily="2" charset="0"/>
                <a:cs typeface="Nikosh" pitchFamily="2" charset="0"/>
              </a:rPr>
              <a:t>, </a:t>
            </a:r>
            <a:r>
              <a:rPr lang="en-US" sz="2667" dirty="0" err="1">
                <a:latin typeface="Nikosh" pitchFamily="2" charset="0"/>
                <a:cs typeface="Nikosh" pitchFamily="2" charset="0"/>
              </a:rPr>
              <a:t>খুলনা</a:t>
            </a:r>
            <a:endParaRPr lang="bn-BD" sz="2667" dirty="0">
              <a:latin typeface="Nikosh" pitchFamily="2" charset="0"/>
              <a:cs typeface="Nikosh" pitchFamily="2" charset="0"/>
            </a:endParaRPr>
          </a:p>
        </p:txBody>
      </p:sp>
    </p:spTree>
    <p:extLst>
      <p:ext uri="{BB962C8B-B14F-4D97-AF65-F5344CB8AC3E}">
        <p14:creationId xmlns:p14="http://schemas.microsoft.com/office/powerpoint/2010/main" val="404887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5181600" y="685800"/>
            <a:ext cx="3200400" cy="5486400"/>
          </a:xfrm>
          <a:prstGeom prst="flowChartAlternateProcess">
            <a:avLst/>
          </a:prstGeom>
          <a:ln>
            <a:solidFill>
              <a:schemeClr val="accent6">
                <a:lumMod val="75000"/>
              </a:schemeClr>
            </a:solid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p:cNvGrpSpPr/>
          <p:nvPr/>
        </p:nvGrpSpPr>
        <p:grpSpPr>
          <a:xfrm>
            <a:off x="568035" y="533400"/>
            <a:ext cx="4343400" cy="5774866"/>
            <a:chOff x="568035" y="533400"/>
            <a:chExt cx="4343400" cy="5774866"/>
          </a:xfrm>
        </p:grpSpPr>
        <p:sp>
          <p:nvSpPr>
            <p:cNvPr id="5" name="Vertical Scroll 4"/>
            <p:cNvSpPr/>
            <p:nvPr/>
          </p:nvSpPr>
          <p:spPr>
            <a:xfrm>
              <a:off x="568035" y="533400"/>
              <a:ext cx="4343400" cy="5638800"/>
            </a:xfrm>
            <a:prstGeom prst="verticalScroll">
              <a:avLst/>
            </a:prstGeom>
            <a:effectLst>
              <a:innerShdw blurRad="63500" dist="50800" dir="27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3"/>
            <p:cNvSpPr txBox="1">
              <a:spLocks noChangeArrowheads="1"/>
            </p:cNvSpPr>
            <p:nvPr/>
          </p:nvSpPr>
          <p:spPr bwMode="auto">
            <a:xfrm>
              <a:off x="872836" y="1202866"/>
              <a:ext cx="3733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nSpc>
                  <a:spcPct val="90000"/>
                </a:lnSpc>
              </a:pPr>
              <a:r>
                <a:rPr lang="en-US" b="1" dirty="0" err="1">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শিক্ষক</a:t>
              </a:r>
              <a:r>
                <a:rPr lang="en-US" b="1" dirty="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 </a:t>
              </a:r>
              <a:r>
                <a:rPr lang="en-US" b="1" dirty="0" err="1">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পরিচিতি</a:t>
              </a:r>
              <a:endParaRPr lang="en-US" b="1" dirty="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endParaRPr lang="en-US" sz="2400" dirty="0" smtClean="0">
                <a:solidFill>
                  <a:schemeClr val="accent2"/>
                </a:solidFill>
                <a:latin typeface="Nikosh" pitchFamily="2" charset="0"/>
                <a:cs typeface="Nikosh" pitchFamily="2" charset="0"/>
              </a:endParaRPr>
            </a:p>
            <a:p>
              <a:pPr>
                <a:lnSpc>
                  <a:spcPct val="90000"/>
                </a:lnSpc>
              </a:pPr>
              <a:endParaRPr lang="en-US" sz="2400" dirty="0">
                <a:solidFill>
                  <a:schemeClr val="accent2"/>
                </a:solidFill>
                <a:latin typeface="Nikosh" pitchFamily="2" charset="0"/>
                <a:cs typeface="Nikosh" pitchFamily="2" charset="0"/>
              </a:endParaRPr>
            </a:p>
            <a:p>
              <a:pPr>
                <a:lnSpc>
                  <a:spcPct val="90000"/>
                </a:lnSpc>
              </a:pPr>
              <a:endParaRPr lang="en-US" sz="2400" dirty="0" smtClean="0">
                <a:solidFill>
                  <a:schemeClr val="accent2"/>
                </a:solidFill>
                <a:latin typeface="Nikosh" pitchFamily="2" charset="0"/>
                <a:cs typeface="Nikosh" pitchFamily="2" charset="0"/>
              </a:endParaRPr>
            </a:p>
            <a:p>
              <a:pPr>
                <a:lnSpc>
                  <a:spcPct val="90000"/>
                </a:lnSpc>
              </a:pPr>
              <a:endParaRPr lang="en-US" sz="2400" dirty="0" smtClean="0">
                <a:solidFill>
                  <a:schemeClr val="accent2"/>
                </a:solidFill>
                <a:latin typeface="Nikosh" pitchFamily="2" charset="0"/>
                <a:cs typeface="Nikosh" pitchFamily="2" charset="0"/>
              </a:endParaRPr>
            </a:p>
            <a:p>
              <a:pPr>
                <a:lnSpc>
                  <a:spcPct val="90000"/>
                </a:lnSpc>
              </a:pPr>
              <a:endParaRPr lang="en-US" sz="2400" dirty="0">
                <a:solidFill>
                  <a:schemeClr val="accent2"/>
                </a:solidFill>
                <a:latin typeface="Nikosh" pitchFamily="2" charset="0"/>
                <a:cs typeface="Nikosh" pitchFamily="2" charset="0"/>
              </a:endParaRPr>
            </a:p>
            <a:p>
              <a:pPr>
                <a:lnSpc>
                  <a:spcPct val="90000"/>
                </a:lnSpc>
              </a:pPr>
              <a:endParaRPr lang="en-US" sz="2400" dirty="0" smtClean="0">
                <a:solidFill>
                  <a:schemeClr val="accent2"/>
                </a:solidFill>
                <a:latin typeface="Nikosh" pitchFamily="2" charset="0"/>
                <a:cs typeface="Nikosh" pitchFamily="2" charset="0"/>
              </a:endParaRPr>
            </a:p>
            <a:p>
              <a:pPr>
                <a:lnSpc>
                  <a:spcPct val="90000"/>
                </a:lnSpc>
              </a:pPr>
              <a:r>
                <a:rPr lang="en-US" sz="2800" dirty="0" err="1" smtClean="0">
                  <a:solidFill>
                    <a:schemeClr val="accent2"/>
                  </a:solidFill>
                  <a:latin typeface="Nikosh" pitchFamily="2" charset="0"/>
                  <a:cs typeface="Nikosh" pitchFamily="2" charset="0"/>
                </a:rPr>
                <a:t>সৈয়দ</a:t>
              </a:r>
              <a:r>
                <a:rPr lang="en-US" sz="2800" dirty="0" smtClean="0">
                  <a:solidFill>
                    <a:schemeClr val="accent2"/>
                  </a:solidFill>
                  <a:latin typeface="Nikosh" pitchFamily="2" charset="0"/>
                  <a:cs typeface="Nikosh" pitchFamily="2" charset="0"/>
                </a:rPr>
                <a:t> </a:t>
              </a:r>
              <a:r>
                <a:rPr lang="en-US" sz="2800" dirty="0" err="1" smtClean="0">
                  <a:solidFill>
                    <a:schemeClr val="accent2"/>
                  </a:solidFill>
                  <a:latin typeface="Nikosh" pitchFamily="2" charset="0"/>
                  <a:cs typeface="Nikosh" pitchFamily="2" charset="0"/>
                </a:rPr>
                <a:t>মাহবুব</a:t>
              </a:r>
              <a:r>
                <a:rPr lang="en-US" sz="2800" dirty="0" smtClean="0">
                  <a:solidFill>
                    <a:schemeClr val="accent2"/>
                  </a:solidFill>
                  <a:latin typeface="Nikosh" pitchFamily="2" charset="0"/>
                  <a:cs typeface="Nikosh" pitchFamily="2" charset="0"/>
                </a:rPr>
                <a:t> </a:t>
              </a:r>
              <a:r>
                <a:rPr lang="en-US" sz="2800" dirty="0" err="1" smtClean="0">
                  <a:solidFill>
                    <a:schemeClr val="accent2"/>
                  </a:solidFill>
                  <a:latin typeface="Nikosh" pitchFamily="2" charset="0"/>
                  <a:cs typeface="Nikosh" pitchFamily="2" charset="0"/>
                </a:rPr>
                <a:t>হাসান</a:t>
              </a:r>
              <a:r>
                <a:rPr lang="en-US" sz="2800" dirty="0" smtClean="0">
                  <a:solidFill>
                    <a:schemeClr val="accent2"/>
                  </a:solidFill>
                  <a:latin typeface="Nikosh" pitchFamily="2" charset="0"/>
                  <a:cs typeface="Nikosh" pitchFamily="2" charset="0"/>
                </a:rPr>
                <a:t> </a:t>
              </a:r>
              <a:r>
                <a:rPr lang="en-US" sz="2800" dirty="0" err="1" smtClean="0">
                  <a:solidFill>
                    <a:schemeClr val="accent2"/>
                  </a:solidFill>
                  <a:latin typeface="Nikosh" pitchFamily="2" charset="0"/>
                  <a:cs typeface="Nikosh" pitchFamily="2" charset="0"/>
                </a:rPr>
                <a:t>আমিরী</a:t>
              </a:r>
              <a:endParaRPr lang="en-US" sz="28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ঢাকা</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রেসিডেনসিয়াল</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মডেল</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কলেজ</a:t>
              </a:r>
              <a:endParaRPr lang="en-US" dirty="0" smtClean="0">
                <a:solidFill>
                  <a:schemeClr val="accent2"/>
                </a:solidFill>
                <a:latin typeface="Nikosh" pitchFamily="2" charset="0"/>
                <a:cs typeface="Nikosh" pitchFamily="2" charset="0"/>
              </a:endParaRPr>
            </a:p>
            <a:p>
              <a:pPr>
                <a:lnSpc>
                  <a:spcPct val="90000"/>
                </a:lnSpc>
              </a:pPr>
              <a:r>
                <a:rPr lang="en-US" sz="1600" dirty="0">
                  <a:solidFill>
                    <a:schemeClr val="accent2"/>
                  </a:solidFill>
                  <a:latin typeface="Nikosh" pitchFamily="2" charset="0"/>
                  <a:cs typeface="Nikosh" pitchFamily="2" charset="0"/>
                </a:rPr>
                <a:t>a</a:t>
              </a:r>
              <a:r>
                <a:rPr lang="en-US" sz="1600" dirty="0" smtClean="0">
                  <a:solidFill>
                    <a:schemeClr val="accent2"/>
                  </a:solidFill>
                  <a:latin typeface="Nikosh" pitchFamily="2" charset="0"/>
                  <a:cs typeface="Nikosh" pitchFamily="2" charset="0"/>
                </a:rPr>
                <a:t>miri.drmc@gmail.com</a:t>
              </a:r>
            </a:p>
            <a:p>
              <a:pPr>
                <a:lnSpc>
                  <a:spcPct val="90000"/>
                </a:lnSpc>
              </a:pPr>
              <a:r>
                <a:rPr lang="en-US" sz="1800" dirty="0" smtClean="0">
                  <a:solidFill>
                    <a:schemeClr val="accent2"/>
                  </a:solidFill>
                  <a:latin typeface="Nikosh" pitchFamily="2" charset="0"/>
                  <a:cs typeface="Nikosh" pitchFamily="2" charset="0"/>
                </a:rPr>
                <a:t>Mobile: 01711958864</a:t>
              </a:r>
              <a:endParaRPr lang="bn-BD" sz="1800" dirty="0">
                <a:solidFill>
                  <a:schemeClr val="accent2"/>
                </a:solidFill>
                <a:latin typeface="Nikosh" pitchFamily="2" charset="0"/>
                <a:cs typeface="Nikosh" pitchFamily="2" charset="0"/>
              </a:endParaRPr>
            </a:p>
          </p:txBody>
        </p:sp>
        <p:pic>
          <p:nvPicPr>
            <p:cNvPr id="2054" name="Picture 6" descr="https://pbs.twimg.com/profile_images/488799653148651521/7jiWcgwf.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9975" y="1960975"/>
              <a:ext cx="2306225" cy="2306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3" name="Date Placeholder 2"/>
          <p:cNvSpPr>
            <a:spLocks noGrp="1"/>
          </p:cNvSpPr>
          <p:nvPr>
            <p:ph type="dt" sz="half" idx="10"/>
          </p:nvPr>
        </p:nvSpPr>
        <p:spPr/>
        <p:txBody>
          <a:bodyPr/>
          <a:lstStyle/>
          <a:p>
            <a:fld id="{FD001031-A06E-4B86-9FCA-158417A87459}" type="datetime1">
              <a:rPr lang="en-US" smtClean="0"/>
              <a:pPr/>
              <a:t>8/10/2016</a:t>
            </a:fld>
            <a:endParaRPr lang="en-US"/>
          </a:p>
        </p:txBody>
      </p:sp>
      <p:sp>
        <p:nvSpPr>
          <p:cNvPr id="4" name="Slide Number Placeholder 3"/>
          <p:cNvSpPr>
            <a:spLocks noGrp="1"/>
          </p:cNvSpPr>
          <p:nvPr>
            <p:ph type="sldNum" sz="quarter" idx="12"/>
          </p:nvPr>
        </p:nvSpPr>
        <p:spPr/>
        <p:txBody>
          <a:bodyPr/>
          <a:lstStyle/>
          <a:p>
            <a:fld id="{B26EFD1D-6E81-4B63-8A69-79648248B86E}" type="slidenum">
              <a:rPr lang="en-US" smtClean="0"/>
              <a:pPr/>
              <a:t>3</a:t>
            </a:fld>
            <a:endParaRPr lang="en-US"/>
          </a:p>
        </p:txBody>
      </p:sp>
      <p:sp>
        <p:nvSpPr>
          <p:cNvPr id="2051" name="Rectangle 3"/>
          <p:cNvSpPr>
            <a:spLocks noGrp="1" noChangeArrowheads="1"/>
          </p:cNvSpPr>
          <p:nvPr>
            <p:ph type="subTitle" idx="1"/>
          </p:nvPr>
        </p:nvSpPr>
        <p:spPr>
          <a:xfrm>
            <a:off x="5105400" y="962891"/>
            <a:ext cx="3352800" cy="5181600"/>
          </a:xfrm>
        </p:spPr>
        <p:txBody>
          <a:bodyPr/>
          <a:lstStyle/>
          <a:p>
            <a:pPr>
              <a:lnSpc>
                <a:spcPct val="90000"/>
              </a:lnSpc>
            </a:pPr>
            <a:r>
              <a:rPr lang="en-US" b="1" kern="1200" dirty="0" err="1">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পাঠ</a:t>
            </a:r>
            <a:r>
              <a:rPr lang="en-US" b="1" kern="1200" dirty="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 </a:t>
            </a:r>
            <a:r>
              <a:rPr lang="en-US" b="1" kern="1200" dirty="0" err="1">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পরিচিতি</a:t>
            </a:r>
            <a:endParaRPr lang="en-US" b="1" kern="1200" dirty="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endParaRPr>
          </a:p>
          <a:p>
            <a:pPr>
              <a:lnSpc>
                <a:spcPct val="90000"/>
              </a:lnSpc>
            </a:pPr>
            <a:endParaRPr lang="en-US" sz="1200" kern="1200" dirty="0" smtClean="0">
              <a:solidFill>
                <a:schemeClr val="accent2"/>
              </a:solidFill>
              <a:latin typeface="Nikosh" pitchFamily="2" charset="0"/>
              <a:cs typeface="Nikosh" pitchFamily="2" charset="0"/>
            </a:endParaRPr>
          </a:p>
          <a:p>
            <a:pPr>
              <a:lnSpc>
                <a:spcPct val="90000"/>
              </a:lnSpc>
            </a:pPr>
            <a:r>
              <a:rPr lang="bn-BD" kern="1200" dirty="0" smtClean="0">
                <a:solidFill>
                  <a:schemeClr val="accent2"/>
                </a:solidFill>
                <a:latin typeface="Nikosh" pitchFamily="2" charset="0"/>
                <a:cs typeface="Nikosh" pitchFamily="2" charset="0"/>
              </a:rPr>
              <a:t>তথ্য </a:t>
            </a:r>
            <a:r>
              <a:rPr lang="bn-BD" kern="1200" dirty="0">
                <a:solidFill>
                  <a:schemeClr val="accent2"/>
                </a:solidFill>
                <a:latin typeface="Nikosh" pitchFamily="2" charset="0"/>
                <a:cs typeface="Nikosh" pitchFamily="2" charset="0"/>
              </a:rPr>
              <a:t>ও যোগাযোগ প্রযুক্তি</a:t>
            </a:r>
            <a:endParaRPr lang="en-US" kern="1200" dirty="0">
              <a:solidFill>
                <a:schemeClr val="accent2"/>
              </a:solidFill>
              <a:latin typeface="Nikosh" pitchFamily="2" charset="0"/>
              <a:cs typeface="Nikosh" pitchFamily="2" charset="0"/>
            </a:endParaRPr>
          </a:p>
          <a:p>
            <a:pPr>
              <a:lnSpc>
                <a:spcPct val="90000"/>
              </a:lnSpc>
            </a:pPr>
            <a:r>
              <a:rPr lang="bn-BD" sz="2400" kern="1200" dirty="0">
                <a:solidFill>
                  <a:schemeClr val="accent2"/>
                </a:solidFill>
                <a:latin typeface="Nikosh" pitchFamily="2" charset="0"/>
                <a:cs typeface="Nikosh" pitchFamily="2" charset="0"/>
              </a:rPr>
              <a:t>শ্রেণি</a:t>
            </a:r>
            <a:r>
              <a:rPr lang="en-US" sz="2400" kern="1200" dirty="0">
                <a:solidFill>
                  <a:schemeClr val="accent2"/>
                </a:solidFill>
                <a:latin typeface="Nikosh" pitchFamily="2" charset="0"/>
                <a:cs typeface="Nikosh" pitchFamily="2" charset="0"/>
              </a:rPr>
              <a:t>: </a:t>
            </a:r>
            <a:r>
              <a:rPr lang="en-US" sz="2400" kern="1200" dirty="0" err="1" smtClean="0">
                <a:solidFill>
                  <a:schemeClr val="accent2"/>
                </a:solidFill>
                <a:latin typeface="Nikosh" pitchFamily="2" charset="0"/>
                <a:cs typeface="Nikosh" pitchFamily="2" charset="0"/>
              </a:rPr>
              <a:t>সপ্তম</a:t>
            </a:r>
            <a:endParaRPr lang="en-US" sz="2400" kern="1200" dirty="0">
              <a:solidFill>
                <a:schemeClr val="accent2"/>
              </a:solidFill>
              <a:latin typeface="Nikosh" pitchFamily="2" charset="0"/>
              <a:cs typeface="Nikosh" pitchFamily="2" charset="0"/>
            </a:endParaRPr>
          </a:p>
          <a:p>
            <a:pPr>
              <a:lnSpc>
                <a:spcPct val="90000"/>
              </a:lnSpc>
            </a:pPr>
            <a:r>
              <a:rPr lang="bn-BD" sz="2400" kern="1200" dirty="0">
                <a:solidFill>
                  <a:schemeClr val="accent2"/>
                </a:solidFill>
                <a:latin typeface="Nikosh" pitchFamily="2" charset="0"/>
                <a:cs typeface="Nikosh" pitchFamily="2" charset="0"/>
              </a:rPr>
              <a:t>অধ্যায়</a:t>
            </a:r>
            <a:r>
              <a:rPr lang="en-US" sz="2400" kern="1200" dirty="0">
                <a:solidFill>
                  <a:schemeClr val="accent2"/>
                </a:solidFill>
                <a:latin typeface="Nikosh" pitchFamily="2" charset="0"/>
                <a:cs typeface="Nikosh" pitchFamily="2" charset="0"/>
              </a:rPr>
              <a:t>: </a:t>
            </a:r>
            <a:r>
              <a:rPr lang="en-US" sz="2400" kern="1200" dirty="0" err="1" smtClean="0">
                <a:solidFill>
                  <a:schemeClr val="accent2"/>
                </a:solidFill>
                <a:latin typeface="Nikosh" pitchFamily="2" charset="0"/>
                <a:cs typeface="Nikosh" pitchFamily="2" charset="0"/>
              </a:rPr>
              <a:t>তৃতীয়</a:t>
            </a:r>
            <a:endParaRPr lang="en-US" sz="2400" kern="1200" dirty="0">
              <a:solidFill>
                <a:schemeClr val="accent2"/>
              </a:solidFill>
              <a:latin typeface="Nikosh" pitchFamily="2" charset="0"/>
              <a:cs typeface="Nikosh" pitchFamily="2" charset="0"/>
            </a:endParaRPr>
          </a:p>
          <a:p>
            <a:pPr>
              <a:lnSpc>
                <a:spcPct val="90000"/>
              </a:lnSpc>
            </a:pPr>
            <a:r>
              <a:rPr lang="en-US" sz="2400" kern="1200" dirty="0" err="1">
                <a:solidFill>
                  <a:schemeClr val="accent2"/>
                </a:solidFill>
                <a:latin typeface="Nikosh" pitchFamily="2" charset="0"/>
                <a:cs typeface="Nikosh" pitchFamily="2" charset="0"/>
              </a:rPr>
              <a:t>পাঠ</a:t>
            </a:r>
            <a:r>
              <a:rPr lang="en-US" sz="2400" kern="1200" dirty="0">
                <a:solidFill>
                  <a:schemeClr val="accent2"/>
                </a:solidFill>
                <a:latin typeface="Nikosh" pitchFamily="2" charset="0"/>
                <a:cs typeface="Nikosh" pitchFamily="2" charset="0"/>
              </a:rPr>
              <a:t>: </a:t>
            </a:r>
            <a:r>
              <a:rPr lang="en-US" sz="2400" dirty="0" smtClean="0">
                <a:solidFill>
                  <a:schemeClr val="accent2"/>
                </a:solidFill>
                <a:latin typeface="Nikosh" pitchFamily="2" charset="0"/>
                <a:cs typeface="Nikosh" pitchFamily="2" charset="0"/>
              </a:rPr>
              <a:t>২৪</a:t>
            </a:r>
            <a:endParaRPr lang="bn-BD" sz="2400" kern="1200" dirty="0">
              <a:solidFill>
                <a:schemeClr val="accent2"/>
              </a:solidFill>
              <a:latin typeface="Nikosh" pitchFamily="2" charset="0"/>
              <a:cs typeface="Nikosh" pitchFamily="2" charset="0"/>
            </a:endParaRPr>
          </a:p>
        </p:txBody>
      </p:sp>
      <p:pic>
        <p:nvPicPr>
          <p:cNvPr id="11" name="Picture 4"/>
          <p:cNvPicPr>
            <a:picLocks noChangeAspect="1" noChangeArrowheads="1"/>
          </p:cNvPicPr>
          <p:nvPr/>
        </p:nvPicPr>
        <p:blipFill>
          <a:blip r:embed="rId3"/>
          <a:srcRect l="23152" t="19333" r="52555" b="21436"/>
          <a:stretch>
            <a:fillRect/>
          </a:stretch>
        </p:blipFill>
        <p:spPr bwMode="auto">
          <a:xfrm>
            <a:off x="5791200" y="3352799"/>
            <a:ext cx="1905000" cy="2721429"/>
          </a:xfrm>
          <a:prstGeom prst="rect">
            <a:avLst/>
          </a:prstGeom>
          <a:noFill/>
          <a:ln w="9525">
            <a:noFill/>
            <a:miter lim="800000"/>
            <a:headEnd/>
            <a:tailEnd/>
          </a:ln>
          <a:effectLst/>
        </p:spPr>
      </p:pic>
    </p:spTree>
    <p:extLst>
      <p:ext uri="{BB962C8B-B14F-4D97-AF65-F5344CB8AC3E}">
        <p14:creationId xmlns:p14="http://schemas.microsoft.com/office/powerpoint/2010/main" val="189819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723900"/>
            <a:ext cx="7772400" cy="838201"/>
          </a:xfrm>
          <a:prstGeom prst="rect">
            <a:avLst/>
          </a:prstGeom>
          <a:extLst/>
        </p:spPr>
        <p:txBody>
          <a:bodyPr vert="horz" lIns="91440" tIns="45720" rIns="91440" bIns="45720" rtlCol="0" anchor="ctr">
            <a:normAutofit fontScale="97500"/>
          </a:bodyPr>
          <a:lstStyle>
            <a:lvl1pPr algn="ctr">
              <a:spcBef>
                <a:spcPct val="0"/>
              </a:spcBef>
              <a:buNone/>
              <a:defRPr sz="4400" b="1" spc="50">
                <a:ln w="11430"/>
                <a:effectLst>
                  <a:glow rad="228600">
                    <a:schemeClr val="accent4">
                      <a:satMod val="175000"/>
                      <a:alpha val="40000"/>
                    </a:schemeClr>
                  </a:glow>
                  <a:outerShdw blurRad="76200" dist="50800" dir="5400000" algn="tl" rotWithShape="0">
                    <a:srgbClr val="000000">
                      <a:alpha val="65000"/>
                    </a:srgbClr>
                  </a:outerShdw>
                </a:effectLst>
                <a:latin typeface="Nikosh" pitchFamily="2" charset="0"/>
                <a:ea typeface="+mj-ea"/>
                <a:cs typeface="Nikosh" pitchFamily="2" charset="0"/>
              </a:defRPr>
            </a:lvl1pPr>
          </a:lstStyle>
          <a:p>
            <a:r>
              <a:rPr lang="en-US" dirty="0" err="1" smtClean="0">
                <a:effectLst>
                  <a:glow rad="101600">
                    <a:schemeClr val="accent3">
                      <a:satMod val="175000"/>
                      <a:alpha val="40000"/>
                    </a:schemeClr>
                  </a:glow>
                </a:effectLst>
              </a:rPr>
              <a:t>ছবি</a:t>
            </a:r>
            <a:r>
              <a:rPr lang="en-US" dirty="0" smtClean="0">
                <a:effectLst>
                  <a:glow rad="101600">
                    <a:schemeClr val="accent3">
                      <a:satMod val="175000"/>
                      <a:alpha val="40000"/>
                    </a:schemeClr>
                  </a:glow>
                </a:effectLst>
              </a:rPr>
              <a:t> </a:t>
            </a:r>
            <a:r>
              <a:rPr lang="en-US" dirty="0" err="1" smtClean="0">
                <a:effectLst>
                  <a:glow rad="101600">
                    <a:schemeClr val="accent3">
                      <a:satMod val="175000"/>
                      <a:alpha val="40000"/>
                    </a:schemeClr>
                  </a:glow>
                </a:effectLst>
              </a:rPr>
              <a:t>দেখব</a:t>
            </a:r>
            <a:r>
              <a:rPr lang="en-US" dirty="0" smtClean="0">
                <a:effectLst>
                  <a:glow rad="101600">
                    <a:schemeClr val="accent3">
                      <a:satMod val="175000"/>
                      <a:alpha val="40000"/>
                    </a:schemeClr>
                  </a:glow>
                </a:effectLst>
              </a:rPr>
              <a:t> </a:t>
            </a:r>
            <a:r>
              <a:rPr lang="en-US" dirty="0" err="1" smtClean="0">
                <a:effectLst>
                  <a:glow rad="101600">
                    <a:schemeClr val="accent3">
                      <a:satMod val="175000"/>
                      <a:alpha val="40000"/>
                    </a:schemeClr>
                  </a:glow>
                </a:effectLst>
              </a:rPr>
              <a:t>এবং</a:t>
            </a:r>
            <a:r>
              <a:rPr lang="en-US" dirty="0" smtClean="0">
                <a:effectLst>
                  <a:glow rad="101600">
                    <a:schemeClr val="accent3">
                      <a:satMod val="175000"/>
                      <a:alpha val="40000"/>
                    </a:schemeClr>
                  </a:glow>
                </a:effectLst>
              </a:rPr>
              <a:t> </a:t>
            </a:r>
            <a:r>
              <a:rPr lang="en-US" dirty="0" err="1" smtClean="0">
                <a:effectLst>
                  <a:glow rad="101600">
                    <a:schemeClr val="accent3">
                      <a:satMod val="175000"/>
                      <a:alpha val="40000"/>
                    </a:schemeClr>
                  </a:glow>
                </a:effectLst>
              </a:rPr>
              <a:t>জবাব</a:t>
            </a:r>
            <a:r>
              <a:rPr lang="en-US" dirty="0" smtClean="0">
                <a:effectLst>
                  <a:glow rad="101600">
                    <a:schemeClr val="accent3">
                      <a:satMod val="175000"/>
                      <a:alpha val="40000"/>
                    </a:schemeClr>
                  </a:glow>
                </a:effectLst>
              </a:rPr>
              <a:t> </a:t>
            </a:r>
            <a:r>
              <a:rPr lang="en-US" dirty="0" err="1" smtClean="0">
                <a:effectLst>
                  <a:glow rad="101600">
                    <a:schemeClr val="accent3">
                      <a:satMod val="175000"/>
                      <a:alpha val="40000"/>
                    </a:schemeClr>
                  </a:glow>
                </a:effectLst>
              </a:rPr>
              <a:t>দেব</a:t>
            </a:r>
            <a:r>
              <a:rPr lang="en-US" dirty="0" smtClean="0">
                <a:effectLst>
                  <a:glow rad="101600">
                    <a:schemeClr val="accent3">
                      <a:satMod val="175000"/>
                      <a:alpha val="40000"/>
                    </a:schemeClr>
                  </a:glow>
                </a:effectLst>
              </a:rPr>
              <a:t>…</a:t>
            </a:r>
            <a:endParaRPr lang="en-US" dirty="0">
              <a:effectLst>
                <a:glow rad="101600">
                  <a:schemeClr val="accent3">
                    <a:satMod val="175000"/>
                    <a:alpha val="40000"/>
                  </a:schemeClr>
                </a:glow>
              </a:effectLst>
            </a:endParaRPr>
          </a:p>
        </p:txBody>
      </p:sp>
      <p:grpSp>
        <p:nvGrpSpPr>
          <p:cNvPr id="8" name="Group 7"/>
          <p:cNvGrpSpPr/>
          <p:nvPr/>
        </p:nvGrpSpPr>
        <p:grpSpPr>
          <a:xfrm>
            <a:off x="609600" y="2133600"/>
            <a:ext cx="3505200" cy="3657601"/>
            <a:chOff x="609600" y="2133600"/>
            <a:chExt cx="3505200" cy="3657601"/>
          </a:xfrm>
        </p:grpSpPr>
        <p:pic>
          <p:nvPicPr>
            <p:cNvPr id="37892" name="Picture 4" descr="Related image"/>
            <p:cNvPicPr>
              <a:picLocks noChangeAspect="1" noChangeArrowheads="1"/>
            </p:cNvPicPr>
            <p:nvPr/>
          </p:nvPicPr>
          <p:blipFill>
            <a:blip r:embed="rId3"/>
            <a:srcRect/>
            <a:stretch>
              <a:fillRect/>
            </a:stretch>
          </p:blipFill>
          <p:spPr bwMode="auto">
            <a:xfrm>
              <a:off x="685800" y="2133600"/>
              <a:ext cx="3429000" cy="2667000"/>
            </a:xfrm>
            <a:prstGeom prst="rect">
              <a:avLst/>
            </a:prstGeom>
            <a:noFill/>
          </p:spPr>
        </p:pic>
        <p:sp>
          <p:nvSpPr>
            <p:cNvPr id="7" name="Title 1"/>
            <p:cNvSpPr txBox="1">
              <a:spLocks/>
            </p:cNvSpPr>
            <p:nvPr/>
          </p:nvSpPr>
          <p:spPr>
            <a:xfrm>
              <a:off x="609600" y="4953000"/>
              <a:ext cx="3429000" cy="838201"/>
            </a:xfrm>
            <a:prstGeom prst="rect">
              <a:avLst/>
            </a:prstGeom>
            <a:extLst/>
          </p:spPr>
          <p:txBody>
            <a:bodyPr vert="horz" lIns="91440" tIns="45720" rIns="91440" bIns="45720" rtlCol="0" anchor="ctr">
              <a:normAutofit fontScale="97500"/>
            </a:bodyPr>
            <a:lstStyle>
              <a:lvl1pPr algn="ctr">
                <a:spcBef>
                  <a:spcPct val="0"/>
                </a:spcBef>
                <a:buNone/>
                <a:defRPr sz="4400" b="1" spc="50">
                  <a:ln w="11430"/>
                  <a:effectLst>
                    <a:glow rad="228600">
                      <a:schemeClr val="accent4">
                        <a:satMod val="175000"/>
                        <a:alpha val="40000"/>
                      </a:schemeClr>
                    </a:glow>
                    <a:outerShdw blurRad="76200" dist="50800" dir="5400000" algn="tl" rotWithShape="0">
                      <a:srgbClr val="000000">
                        <a:alpha val="65000"/>
                      </a:srgbClr>
                    </a:outerShdw>
                  </a:effectLst>
                  <a:latin typeface="Nikosh" pitchFamily="2" charset="0"/>
                  <a:ea typeface="+mj-ea"/>
                  <a:cs typeface="Nikosh" pitchFamily="2" charset="0"/>
                </a:defRPr>
              </a:lvl1pPr>
            </a:lstStyle>
            <a:p>
              <a:r>
                <a:rPr lang="en-US" b="0" dirty="0" err="1" smtClean="0">
                  <a:effectLst/>
                </a:rPr>
                <a:t>লোকটি</a:t>
              </a:r>
              <a:r>
                <a:rPr lang="en-US" b="0" dirty="0" smtClean="0">
                  <a:effectLst/>
                </a:rPr>
                <a:t> </a:t>
              </a:r>
              <a:r>
                <a:rPr lang="en-US" b="0" dirty="0" err="1" smtClean="0">
                  <a:effectLst/>
                </a:rPr>
                <a:t>কী</a:t>
              </a:r>
              <a:r>
                <a:rPr lang="en-US" b="0" dirty="0" smtClean="0">
                  <a:effectLst/>
                </a:rPr>
                <a:t> </a:t>
              </a:r>
              <a:r>
                <a:rPr lang="en-US" b="0" dirty="0" err="1" smtClean="0">
                  <a:effectLst/>
                </a:rPr>
                <a:t>করছে</a:t>
              </a:r>
              <a:r>
                <a:rPr lang="en-US" b="0" dirty="0" smtClean="0">
                  <a:effectLst/>
                </a:rPr>
                <a:t>?</a:t>
              </a:r>
              <a:endParaRPr lang="en-US" b="0" dirty="0">
                <a:effectLst/>
              </a:endParaRPr>
            </a:p>
          </p:txBody>
        </p:sp>
      </p:grpSp>
      <p:grpSp>
        <p:nvGrpSpPr>
          <p:cNvPr id="11" name="Group 10"/>
          <p:cNvGrpSpPr/>
          <p:nvPr/>
        </p:nvGrpSpPr>
        <p:grpSpPr>
          <a:xfrm>
            <a:off x="4343400" y="2133600"/>
            <a:ext cx="4324350" cy="3495020"/>
            <a:chOff x="4343400" y="2133600"/>
            <a:chExt cx="4324350" cy="3495020"/>
          </a:xfrm>
        </p:grpSpPr>
        <p:pic>
          <p:nvPicPr>
            <p:cNvPr id="37890" name="Picture 2" descr="http://www.techworm.net/wp-content/uploads/2014/07/cyber-crime-hackers-arrested.jpg"/>
            <p:cNvPicPr>
              <a:picLocks noChangeAspect="1" noChangeArrowheads="1"/>
            </p:cNvPicPr>
            <p:nvPr/>
          </p:nvPicPr>
          <p:blipFill>
            <a:blip r:embed="rId4"/>
            <a:srcRect/>
            <a:stretch>
              <a:fillRect/>
            </a:stretch>
          </p:blipFill>
          <p:spPr bwMode="auto">
            <a:xfrm>
              <a:off x="4343400" y="2133600"/>
              <a:ext cx="4324350" cy="2590800"/>
            </a:xfrm>
            <a:prstGeom prst="rect">
              <a:avLst/>
            </a:prstGeom>
            <a:noFill/>
          </p:spPr>
        </p:pic>
        <p:sp>
          <p:nvSpPr>
            <p:cNvPr id="10" name="Rectangle 9"/>
            <p:cNvSpPr/>
            <p:nvPr/>
          </p:nvSpPr>
          <p:spPr>
            <a:xfrm>
              <a:off x="4495800" y="5105400"/>
              <a:ext cx="4129657" cy="523220"/>
            </a:xfrm>
            <a:prstGeom prst="rect">
              <a:avLst/>
            </a:prstGeom>
          </p:spPr>
          <p:txBody>
            <a:bodyPr wrap="none">
              <a:spAutoFit/>
            </a:bodyPr>
            <a:lstStyle/>
            <a:p>
              <a:r>
                <a:rPr lang="en-US" sz="2800" dirty="0" err="1" smtClean="0">
                  <a:latin typeface="NikoshBAN" pitchFamily="2" charset="0"/>
                  <a:cs typeface="NikoshBAN" pitchFamily="2" charset="0"/>
                </a:rPr>
                <a:t>এর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লোকটিকে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শাস্তি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হবে</a:t>
              </a:r>
              <a:endParaRPr lang="en-US" sz="2800" dirty="0">
                <a:latin typeface="NikoshBAN" pitchFamily="2" charset="0"/>
                <a:cs typeface="NikoshBAN" pitchFamily="2" charset="0"/>
              </a:endParaRPr>
            </a:p>
          </p:txBody>
        </p:sp>
      </p:grpSp>
    </p:spTree>
    <p:extLst>
      <p:ext uri="{BB962C8B-B14F-4D97-AF65-F5344CB8AC3E}">
        <p14:creationId xmlns:p14="http://schemas.microsoft.com/office/powerpoint/2010/main" val="65361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609600"/>
          </a:xfrm>
          <a:extLst/>
        </p:spPr>
        <p:txBody>
          <a:bodyPr vert="horz" lIns="91440" tIns="45720" rIns="91440" bIns="45720" rtlCol="0" anchor="ctr">
            <a:noAutofit/>
          </a:bodyPr>
          <a:lstStyle/>
          <a:p>
            <a:pPr algn="l"/>
            <a:r>
              <a:rPr lang="en-US" sz="2800" b="1" spc="50" dirty="0" err="1">
                <a:ln w="11430"/>
                <a:effectLst>
                  <a:glow rad="228600">
                    <a:schemeClr val="accent3">
                      <a:satMod val="175000"/>
                      <a:alpha val="40000"/>
                    </a:schemeClr>
                  </a:glow>
                </a:effectLst>
                <a:latin typeface="NikoshBAN" panose="02000000000000000000" pitchFamily="2" charset="0"/>
                <a:cs typeface="NikoshBAN" panose="02000000000000000000" pitchFamily="2" charset="0"/>
              </a:rPr>
              <a:t>আজকের</a:t>
            </a:r>
            <a:r>
              <a:rPr lang="en-US" sz="2800" b="1" spc="50" dirty="0">
                <a:ln w="11430"/>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800" b="1" spc="50" dirty="0" err="1">
                <a:ln w="11430"/>
                <a:effectLst>
                  <a:glow rad="228600">
                    <a:schemeClr val="accent3">
                      <a:satMod val="175000"/>
                      <a:alpha val="40000"/>
                    </a:schemeClr>
                  </a:glow>
                </a:effectLst>
                <a:latin typeface="NikoshBAN" panose="02000000000000000000" pitchFamily="2" charset="0"/>
                <a:cs typeface="NikoshBAN" panose="02000000000000000000" pitchFamily="2" charset="0"/>
              </a:rPr>
              <a:t>আলোচ্য</a:t>
            </a:r>
            <a:r>
              <a:rPr lang="en-US" sz="2800" b="1" spc="50" dirty="0">
                <a:ln w="11430"/>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800" b="1" spc="50" dirty="0" err="1" smtClean="0">
                <a:ln w="11430"/>
                <a:effectLst>
                  <a:glow rad="228600">
                    <a:schemeClr val="accent3">
                      <a:satMod val="175000"/>
                      <a:alpha val="40000"/>
                    </a:schemeClr>
                  </a:glow>
                </a:effectLst>
                <a:latin typeface="NikoshBAN" panose="02000000000000000000" pitchFamily="2" charset="0"/>
                <a:cs typeface="NikoshBAN" panose="02000000000000000000" pitchFamily="2" charset="0"/>
              </a:rPr>
              <a:t>বিষয়</a:t>
            </a:r>
            <a:r>
              <a:rPr lang="en-US" sz="2800" b="1" spc="50" dirty="0" smtClean="0">
                <a:ln w="11430"/>
                <a:effectLst>
                  <a:glow rad="228600">
                    <a:schemeClr val="accent3">
                      <a:satMod val="175000"/>
                      <a:alpha val="40000"/>
                    </a:schemeClr>
                  </a:glow>
                </a:effectLst>
                <a:latin typeface="NikoshBAN" panose="02000000000000000000" pitchFamily="2" charset="0"/>
                <a:cs typeface="NikoshBAN" panose="02000000000000000000" pitchFamily="2" charset="0"/>
              </a:rPr>
              <a:t>…</a:t>
            </a:r>
            <a:endParaRPr lang="en-US" sz="2800" b="1" spc="50" dirty="0">
              <a:ln w="11430"/>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0" y="1752600"/>
            <a:ext cx="9144000" cy="1371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pPr>
            <a:r>
              <a:rPr lang="en-US" sz="9600" b="1" spc="50" dirty="0" err="1" smtClean="0">
                <a:ln w="11430"/>
                <a:solidFill>
                  <a:srgbClr val="7030A0"/>
                </a:solidFill>
                <a:effectLst>
                  <a:glow rad="228600">
                    <a:schemeClr val="accent6">
                      <a:satMod val="175000"/>
                      <a:alpha val="40000"/>
                    </a:schemeClr>
                  </a:glow>
                  <a:outerShdw blurRad="76200" dist="50800" dir="5400000" algn="tl" rotWithShape="0">
                    <a:srgbClr val="000000">
                      <a:alpha val="65000"/>
                    </a:srgbClr>
                  </a:outerShdw>
                </a:effectLst>
                <a:latin typeface="NikoshBAN" panose="02000000000000000000" pitchFamily="2" charset="0"/>
                <a:ea typeface="+mj-ea"/>
                <a:cs typeface="NikoshBAN" panose="02000000000000000000" pitchFamily="2" charset="0"/>
              </a:rPr>
              <a:t>নৈতিকতা</a:t>
            </a:r>
            <a:endParaRPr lang="en-US" sz="9600" b="1" spc="50" dirty="0">
              <a:ln w="11430"/>
              <a:solidFill>
                <a:srgbClr val="7030A0"/>
              </a:solidFill>
              <a:effectLst>
                <a:glow rad="228600">
                  <a:schemeClr val="accent6">
                    <a:satMod val="175000"/>
                    <a:alpha val="40000"/>
                  </a:schemeClr>
                </a:glow>
                <a:outerShdw blurRad="76200" dist="50800" dir="5400000" algn="tl" rotWithShape="0">
                  <a:srgbClr val="000000">
                    <a:alpha val="65000"/>
                  </a:srgbClr>
                </a:outerShdw>
              </a:effectLst>
              <a:latin typeface="NikoshBAN" panose="02000000000000000000" pitchFamily="2" charset="0"/>
              <a:ea typeface="+mj-ea"/>
              <a:cs typeface="NikoshBAN" panose="02000000000000000000" pitchFamily="2" charset="0"/>
            </a:endParaRPr>
          </a:p>
        </p:txBody>
      </p:sp>
      <p:pic>
        <p:nvPicPr>
          <p:cNvPr id="14338" name="Picture 2" descr="https://encrypted-tbn3.gstatic.com/images?q=tbn:ANd9GcSibg_MMD8BhK-zm1W-N43aozZZ2lfHORn8tU27zP0O6VthLDZS6w"/>
          <p:cNvPicPr>
            <a:picLocks noChangeAspect="1" noChangeArrowheads="1"/>
          </p:cNvPicPr>
          <p:nvPr/>
        </p:nvPicPr>
        <p:blipFill>
          <a:blip r:embed="rId2"/>
          <a:srcRect/>
          <a:stretch>
            <a:fillRect/>
          </a:stretch>
        </p:blipFill>
        <p:spPr bwMode="auto">
          <a:xfrm>
            <a:off x="2514600" y="3200400"/>
            <a:ext cx="4267200" cy="3200401"/>
          </a:xfrm>
          <a:prstGeom prst="rect">
            <a:avLst/>
          </a:prstGeom>
          <a:noFill/>
        </p:spPr>
      </p:pic>
    </p:spTree>
    <p:extLst>
      <p:ext uri="{BB962C8B-B14F-4D97-AF65-F5344CB8AC3E}">
        <p14:creationId xmlns:p14="http://schemas.microsoft.com/office/powerpoint/2010/main" val="253054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762000"/>
            <a:ext cx="7772400" cy="884238"/>
          </a:xfrm>
          <a:extLst/>
        </p:spPr>
        <p:txBody>
          <a:bodyPr vert="horz" lIns="91440" tIns="45720" rIns="91440" bIns="45720" rtlCol="0" anchor="ctr">
            <a:normAutofit/>
          </a:bodyPr>
          <a:lstStyle/>
          <a:p>
            <a:r>
              <a:rPr lang="en-US" b="1" spc="50" dirty="0" err="1">
                <a:ln w="11430"/>
                <a:effectLst>
                  <a:glow rad="139700">
                    <a:schemeClr val="accent5">
                      <a:satMod val="175000"/>
                      <a:alpha val="40000"/>
                    </a:schemeClr>
                  </a:glow>
                </a:effectLst>
                <a:latin typeface="Nikosh" pitchFamily="2" charset="0"/>
                <a:cs typeface="Nikosh" pitchFamily="2" charset="0"/>
              </a:rPr>
              <a:t>শিখনফল</a:t>
            </a:r>
            <a:endParaRPr lang="en-US" b="1" spc="50" dirty="0">
              <a:ln w="11430"/>
              <a:effectLst>
                <a:glow rad="139700">
                  <a:schemeClr val="accent5">
                    <a:satMod val="175000"/>
                    <a:alpha val="40000"/>
                  </a:schemeClr>
                </a:glow>
              </a:effectLst>
              <a:latin typeface="Nikosh" pitchFamily="2" charset="0"/>
              <a:cs typeface="Nikosh" pitchFamily="2" charset="0"/>
            </a:endParaRPr>
          </a:p>
        </p:txBody>
      </p:sp>
      <p:sp>
        <p:nvSpPr>
          <p:cNvPr id="14339" name="Rectangle 3"/>
          <p:cNvSpPr>
            <a:spLocks noGrp="1" noChangeArrowheads="1"/>
          </p:cNvSpPr>
          <p:nvPr>
            <p:ph type="body" idx="1"/>
          </p:nvPr>
        </p:nvSpPr>
        <p:spPr>
          <a:xfrm>
            <a:off x="914400" y="2667000"/>
            <a:ext cx="7848600" cy="2986238"/>
          </a:xfrm>
        </p:spPr>
        <p:txBody>
          <a:bodyPr>
            <a:noAutofit/>
          </a:bodyPr>
          <a:lstStyle/>
          <a:p>
            <a:pPr lvl="0"/>
            <a:r>
              <a:rPr lang="en-US" dirty="0" err="1" smtClean="0">
                <a:latin typeface="NikoshBAN" panose="02000000000000000000" pitchFamily="2" charset="0"/>
                <a:cs typeface="NikoshBAN" panose="02000000000000000000" pitchFamily="2" charset="0"/>
              </a:rPr>
              <a:t>হ্যাকিং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সম্পর্কে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বর্ণনা</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পারবে</a:t>
            </a:r>
            <a:r>
              <a:rPr lang="en-US" dirty="0" smtClean="0">
                <a:latin typeface="NikoshBAN" panose="02000000000000000000" pitchFamily="2" charset="0"/>
                <a:cs typeface="NikoshBAN" panose="02000000000000000000" pitchFamily="2" charset="0"/>
              </a:rPr>
              <a:t>; </a:t>
            </a:r>
          </a:p>
          <a:p>
            <a:pPr lvl="0"/>
            <a:r>
              <a:rPr lang="en-US" dirty="0" err="1" smtClean="0">
                <a:latin typeface="NikoshBAN" panose="02000000000000000000" pitchFamily="2" charset="0"/>
                <a:cs typeface="NikoshBAN" panose="02000000000000000000" pitchFamily="2" charset="0"/>
              </a:rPr>
              <a:t>ইন্টারনেটের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অনৈতিক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ব্যাখ্যা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করতে</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পারবে</a:t>
            </a:r>
            <a:r>
              <a:rPr lang="bn-IN"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a:p>
            <a:pPr lvl="0"/>
            <a:r>
              <a:rPr lang="en-US" dirty="0" err="1" smtClean="0">
                <a:latin typeface="NikoshBAN" panose="02000000000000000000" pitchFamily="2" charset="0"/>
                <a:cs typeface="NikoshBAN" panose="02000000000000000000" pitchFamily="2" charset="0"/>
              </a:rPr>
              <a:t>সাইবার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জগতের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বেআইনী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বর্ণনা</a:t>
            </a:r>
            <a:r>
              <a:rPr lang="bn-IN"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করতে</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পারবে</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Rectangle 2"/>
          <p:cNvSpPr txBox="1">
            <a:spLocks noChangeArrowheads="1"/>
          </p:cNvSpPr>
          <p:nvPr/>
        </p:nvSpPr>
        <p:spPr bwMode="auto">
          <a:xfrm>
            <a:off x="914400" y="1798320"/>
            <a:ext cx="701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buNone/>
            </a:pPr>
            <a:r>
              <a:rPr lang="en-US" sz="3600"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এই</a:t>
            </a:r>
            <a:r>
              <a:rPr lang="en-US" sz="3600"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পাঠ</a:t>
            </a:r>
            <a:r>
              <a:rPr lang="en-US" sz="3600"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শেষে</a:t>
            </a:r>
            <a:r>
              <a:rPr lang="en-US" sz="3600"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শিক্ষার্থীরা</a:t>
            </a:r>
            <a:r>
              <a:rPr lang="en-US" sz="3600"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a:t>
            </a:r>
            <a:endParaRPr lang="en-US" sz="3600" b="1" dirty="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0CCEAFB3-639D-4B5C-9C75-5908CA2CEB8A}" type="datetime1">
              <a:rPr lang="en-US" smtClean="0"/>
              <a:pPr/>
              <a:t>8/10/2016</a:t>
            </a:fld>
            <a:endParaRPr lang="en-US"/>
          </a:p>
        </p:txBody>
      </p:sp>
      <p:sp>
        <p:nvSpPr>
          <p:cNvPr id="3" name="Slide Number Placeholder 2"/>
          <p:cNvSpPr>
            <a:spLocks noGrp="1"/>
          </p:cNvSpPr>
          <p:nvPr>
            <p:ph type="sldNum" sz="quarter" idx="12"/>
          </p:nvPr>
        </p:nvSpPr>
        <p:spPr/>
        <p:txBody>
          <a:bodyPr/>
          <a:lstStyle/>
          <a:p>
            <a:fld id="{BDC074AC-816D-4F58-812C-2E176D27206C}" type="slidenum">
              <a:rPr lang="en-US" smtClean="0"/>
              <a:pPr/>
              <a:t>6</a:t>
            </a:fld>
            <a:endParaRPr lang="en-US"/>
          </a:p>
        </p:txBody>
      </p:sp>
    </p:spTree>
    <p:extLst>
      <p:ext uri="{BB962C8B-B14F-4D97-AF65-F5344CB8AC3E}">
        <p14:creationId xmlns:p14="http://schemas.microsoft.com/office/powerpoint/2010/main" val="63275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হ্যাকিং</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7</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533400" y="1295400"/>
            <a:ext cx="4552950" cy="4764107"/>
            <a:chOff x="533400" y="1295400"/>
            <a:chExt cx="4552950" cy="4764107"/>
          </a:xfrm>
        </p:grpSpPr>
        <p:pic>
          <p:nvPicPr>
            <p:cNvPr id="19458" name="Picture 2" descr="http://graphichouze.com/wp-content/uploads/2015/09/web-site-design.jpg"/>
            <p:cNvPicPr>
              <a:picLocks noChangeAspect="1" noChangeArrowheads="1"/>
            </p:cNvPicPr>
            <p:nvPr/>
          </p:nvPicPr>
          <p:blipFill>
            <a:blip r:embed="rId3"/>
            <a:srcRect/>
            <a:stretch>
              <a:fillRect/>
            </a:stretch>
          </p:blipFill>
          <p:spPr bwMode="auto">
            <a:xfrm>
              <a:off x="533400" y="1295400"/>
              <a:ext cx="4552950" cy="3657600"/>
            </a:xfrm>
            <a:prstGeom prst="rect">
              <a:avLst/>
            </a:prstGeom>
            <a:noFill/>
          </p:spPr>
        </p:pic>
        <p:sp>
          <p:nvSpPr>
            <p:cNvPr id="7" name="TextBox 6"/>
            <p:cNvSpPr txBox="1"/>
            <p:nvPr/>
          </p:nvSpPr>
          <p:spPr>
            <a:xfrm>
              <a:off x="838200" y="5105400"/>
              <a:ext cx="3581400" cy="954107"/>
            </a:xfrm>
            <a:prstGeom prst="rect">
              <a:avLst/>
            </a:prstGeom>
            <a:noFill/>
          </p:spPr>
          <p:txBody>
            <a:bodyPr wrap="square" rtlCol="0">
              <a:spAutoFit/>
            </a:bodyPr>
            <a:lstStyle/>
            <a:p>
              <a:pPr algn="ctr"/>
              <a:r>
                <a:rPr lang="en-US" sz="2800" dirty="0" err="1" smtClean="0">
                  <a:latin typeface="Nikosh" pitchFamily="2" charset="0"/>
                  <a:cs typeface="Nikosh" pitchFamily="2" charset="0"/>
                </a:rPr>
                <a:t>একটি</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ওয়েবসাইট</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যা</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আমরা</a:t>
              </a:r>
              <a:r>
                <a:rPr lang="en-US" sz="2800" dirty="0" smtClean="0">
                  <a:latin typeface="Nikosh" pitchFamily="2" charset="0"/>
                  <a:cs typeface="Nikosh" pitchFamily="2" charset="0"/>
                </a:rPr>
                <a:t> </a:t>
              </a:r>
            </a:p>
            <a:p>
              <a:pPr algn="ctr"/>
              <a:r>
                <a:rPr lang="en-US" sz="2800" dirty="0" err="1" smtClean="0">
                  <a:latin typeface="Nikosh" pitchFamily="2" charset="0"/>
                  <a:cs typeface="Nikosh" pitchFamily="2" charset="0"/>
                </a:rPr>
                <a:t>সাধারণত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দেখতে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পাই</a:t>
              </a:r>
              <a:endParaRPr lang="en-US" sz="2800" dirty="0">
                <a:latin typeface="Nikosh" pitchFamily="2" charset="0"/>
                <a:cs typeface="Nikosh" pitchFamily="2" charset="0"/>
              </a:endParaRPr>
            </a:p>
          </p:txBody>
        </p:sp>
      </p:grpSp>
      <p:grpSp>
        <p:nvGrpSpPr>
          <p:cNvPr id="12" name="Group 11"/>
          <p:cNvGrpSpPr/>
          <p:nvPr/>
        </p:nvGrpSpPr>
        <p:grpSpPr>
          <a:xfrm>
            <a:off x="5029200" y="1371600"/>
            <a:ext cx="3886200" cy="5271195"/>
            <a:chOff x="5029200" y="1371600"/>
            <a:chExt cx="3886200" cy="5271195"/>
          </a:xfrm>
        </p:grpSpPr>
        <p:pic>
          <p:nvPicPr>
            <p:cNvPr id="19460" name="Picture 4" descr="http://www.recwebhosting.com/wp-content/uploads/2011/08/hostgator-control-panel-cpanel.jpg"/>
            <p:cNvPicPr>
              <a:picLocks noChangeAspect="1" noChangeArrowheads="1"/>
            </p:cNvPicPr>
            <p:nvPr/>
          </p:nvPicPr>
          <p:blipFill>
            <a:blip r:embed="rId4"/>
            <a:srcRect/>
            <a:stretch>
              <a:fillRect/>
            </a:stretch>
          </p:blipFill>
          <p:spPr bwMode="auto">
            <a:xfrm>
              <a:off x="5562600" y="1371600"/>
              <a:ext cx="2714625" cy="3743325"/>
            </a:xfrm>
            <a:prstGeom prst="rect">
              <a:avLst/>
            </a:prstGeom>
            <a:noFill/>
          </p:spPr>
        </p:pic>
        <p:sp>
          <p:nvSpPr>
            <p:cNvPr id="10" name="TextBox 9"/>
            <p:cNvSpPr txBox="1"/>
            <p:nvPr/>
          </p:nvSpPr>
          <p:spPr>
            <a:xfrm>
              <a:off x="5029200" y="5257800"/>
              <a:ext cx="3886200" cy="1384995"/>
            </a:xfrm>
            <a:prstGeom prst="rect">
              <a:avLst/>
            </a:prstGeom>
            <a:noFill/>
          </p:spPr>
          <p:txBody>
            <a:bodyPr wrap="square" rtlCol="0">
              <a:spAutoFit/>
            </a:bodyPr>
            <a:lstStyle/>
            <a:p>
              <a:pPr algn="ctr"/>
              <a:r>
                <a:rPr lang="en-US" sz="2800" dirty="0" err="1" smtClean="0">
                  <a:latin typeface="Nikosh" pitchFamily="2" charset="0"/>
                  <a:cs typeface="Nikosh" pitchFamily="2" charset="0"/>
                </a:rPr>
                <a:t>সিপ্যানেল</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যা</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দ্বারা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ওয়েবসাইট</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তৈরি</a:t>
              </a:r>
              <a:r>
                <a:rPr lang="en-US" sz="2800" dirty="0" smtClean="0">
                  <a:latin typeface="Nikosh" pitchFamily="2" charset="0"/>
                  <a:cs typeface="Nikosh" pitchFamily="2" charset="0"/>
                </a:rPr>
                <a:t> ও </a:t>
              </a:r>
              <a:r>
                <a:rPr lang="en-US" sz="2800" dirty="0" err="1" smtClean="0">
                  <a:latin typeface="Nikosh" pitchFamily="2" charset="0"/>
                  <a:cs typeface="Nikosh" pitchFamily="2" charset="0"/>
                </a:rPr>
                <a:t>নিয়ন্ত্রণ</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করে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আমরা</a:t>
              </a:r>
              <a:r>
                <a:rPr lang="en-US" sz="2800" dirty="0" smtClean="0">
                  <a:latin typeface="Nikosh" pitchFamily="2" charset="0"/>
                  <a:cs typeface="Nikosh" pitchFamily="2" charset="0"/>
                </a:rPr>
                <a:t> </a:t>
              </a:r>
            </a:p>
            <a:p>
              <a:pPr algn="ctr"/>
              <a:r>
                <a:rPr lang="en-US" sz="2800" dirty="0" err="1" smtClean="0">
                  <a:latin typeface="Nikosh" pitchFamily="2" charset="0"/>
                  <a:cs typeface="Nikosh" pitchFamily="2" charset="0"/>
                </a:rPr>
                <a:t>সাধারণত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দেখতে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পাই</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না</a:t>
              </a:r>
              <a:r>
                <a:rPr lang="en-US" sz="2800" dirty="0" smtClean="0">
                  <a:latin typeface="Nikosh" pitchFamily="2" charset="0"/>
                  <a:cs typeface="Nikosh" pitchFamily="2" charset="0"/>
                </a:rPr>
                <a:t>।</a:t>
              </a:r>
              <a:endParaRPr lang="en-US" sz="2800" dirty="0">
                <a:latin typeface="Nikosh" pitchFamily="2" charset="0"/>
                <a:cs typeface="Nikosh"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হ্যাকিং</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8</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grpSp>
        <p:nvGrpSpPr>
          <p:cNvPr id="15" name="Group 14"/>
          <p:cNvGrpSpPr/>
          <p:nvPr/>
        </p:nvGrpSpPr>
        <p:grpSpPr>
          <a:xfrm>
            <a:off x="685800" y="1295401"/>
            <a:ext cx="2971800" cy="3943528"/>
            <a:chOff x="685800" y="1295401"/>
            <a:chExt cx="2971800" cy="3943528"/>
          </a:xfrm>
        </p:grpSpPr>
        <p:sp>
          <p:nvSpPr>
            <p:cNvPr id="7" name="TextBox 6"/>
            <p:cNvSpPr txBox="1"/>
            <p:nvPr/>
          </p:nvSpPr>
          <p:spPr>
            <a:xfrm>
              <a:off x="685800" y="4038600"/>
              <a:ext cx="2971800" cy="1200329"/>
            </a:xfrm>
            <a:prstGeom prst="rect">
              <a:avLst/>
            </a:prstGeom>
            <a:noFill/>
          </p:spPr>
          <p:txBody>
            <a:bodyPr wrap="square" rtlCol="0">
              <a:spAutoFit/>
            </a:bodyPr>
            <a:lstStyle/>
            <a:p>
              <a:pPr algn="ctr"/>
              <a:r>
                <a:rPr lang="en-US" sz="2400" dirty="0" err="1" smtClean="0">
                  <a:latin typeface="Nikosh" pitchFamily="2" charset="0"/>
                  <a:cs typeface="Nikosh" pitchFamily="2" charset="0"/>
                </a:rPr>
                <a:t>প্রত্যেক</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ওয়েবসাইট</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নির্মাতা</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আইডি</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পাসওয়ার্ড</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দিয়ে</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এর</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প্রবেশ</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লক</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করে</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রাখে</a:t>
              </a:r>
              <a:endParaRPr lang="en-US" sz="2400" dirty="0">
                <a:latin typeface="Nikosh" pitchFamily="2" charset="0"/>
                <a:cs typeface="Nikosh" pitchFamily="2" charset="0"/>
              </a:endParaRPr>
            </a:p>
          </p:txBody>
        </p:sp>
        <p:pic>
          <p:nvPicPr>
            <p:cNvPr id="41986" name="Picture 2" descr="http://www.webhostinghub.com/help/images/stories/cpanel/cpanel-login-page.png"/>
            <p:cNvPicPr>
              <a:picLocks noChangeAspect="1" noChangeArrowheads="1"/>
            </p:cNvPicPr>
            <p:nvPr/>
          </p:nvPicPr>
          <p:blipFill>
            <a:blip r:embed="rId3"/>
            <a:srcRect/>
            <a:stretch>
              <a:fillRect/>
            </a:stretch>
          </p:blipFill>
          <p:spPr bwMode="auto">
            <a:xfrm>
              <a:off x="685800" y="1295401"/>
              <a:ext cx="2895600" cy="2673494"/>
            </a:xfrm>
            <a:prstGeom prst="rect">
              <a:avLst/>
            </a:prstGeom>
            <a:noFill/>
          </p:spPr>
        </p:pic>
      </p:grpSp>
      <p:grpSp>
        <p:nvGrpSpPr>
          <p:cNvPr id="16" name="Group 15"/>
          <p:cNvGrpSpPr/>
          <p:nvPr/>
        </p:nvGrpSpPr>
        <p:grpSpPr>
          <a:xfrm>
            <a:off x="4572000" y="1295400"/>
            <a:ext cx="3992716" cy="3955197"/>
            <a:chOff x="4572000" y="1295400"/>
            <a:chExt cx="3992716" cy="3955197"/>
          </a:xfrm>
        </p:grpSpPr>
        <p:sp>
          <p:nvSpPr>
            <p:cNvPr id="10" name="TextBox 9"/>
            <p:cNvSpPr txBox="1"/>
            <p:nvPr/>
          </p:nvSpPr>
          <p:spPr>
            <a:xfrm>
              <a:off x="4572000" y="4419600"/>
              <a:ext cx="3886200" cy="830997"/>
            </a:xfrm>
            <a:prstGeom prst="rect">
              <a:avLst/>
            </a:prstGeom>
            <a:noFill/>
          </p:spPr>
          <p:txBody>
            <a:bodyPr wrap="square" rtlCol="0">
              <a:spAutoFit/>
            </a:bodyPr>
            <a:lstStyle/>
            <a:p>
              <a:pPr algn="ctr"/>
              <a:r>
                <a:rPr lang="en-US" sz="2400" dirty="0" err="1" smtClean="0">
                  <a:latin typeface="Nikosh" pitchFamily="2" charset="0"/>
                  <a:cs typeface="Nikosh" pitchFamily="2" charset="0"/>
                </a:rPr>
                <a:t>কেউ</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কেউ</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আইডি</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পাসওয়ার্ড</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পাশ</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কাটিয়েও</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ভেতরে</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ঢুকে</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যায়</a:t>
              </a:r>
              <a:endParaRPr lang="en-US" sz="2400" dirty="0">
                <a:latin typeface="Nikosh" pitchFamily="2" charset="0"/>
                <a:cs typeface="Nikosh" pitchFamily="2" charset="0"/>
              </a:endParaRPr>
            </a:p>
          </p:txBody>
        </p:sp>
        <p:pic>
          <p:nvPicPr>
            <p:cNvPr id="41988" name="Picture 4" descr="http://morganlinton.com/wp-content/uploads/2012/03/hacked_site.jpg"/>
            <p:cNvPicPr>
              <a:picLocks noChangeAspect="1" noChangeArrowheads="1"/>
            </p:cNvPicPr>
            <p:nvPr/>
          </p:nvPicPr>
          <p:blipFill>
            <a:blip r:embed="rId4"/>
            <a:srcRect/>
            <a:stretch>
              <a:fillRect/>
            </a:stretch>
          </p:blipFill>
          <p:spPr bwMode="auto">
            <a:xfrm>
              <a:off x="4648200" y="1295400"/>
              <a:ext cx="3916516" cy="3048000"/>
            </a:xfrm>
            <a:prstGeom prst="rect">
              <a:avLst/>
            </a:prstGeom>
            <a:noFill/>
          </p:spPr>
        </p:pic>
      </p:grpSp>
      <p:sp>
        <p:nvSpPr>
          <p:cNvPr id="14" name="TextBox 13"/>
          <p:cNvSpPr txBox="1"/>
          <p:nvPr/>
        </p:nvSpPr>
        <p:spPr>
          <a:xfrm>
            <a:off x="609600" y="5475982"/>
            <a:ext cx="8153400" cy="1077218"/>
          </a:xfrm>
          <a:prstGeom prst="rect">
            <a:avLst/>
          </a:prstGeom>
          <a:noFill/>
        </p:spPr>
        <p:txBody>
          <a:bodyPr wrap="square" rtlCol="0">
            <a:spAutoFit/>
          </a:bodyPr>
          <a:lstStyle/>
          <a:p>
            <a:pPr algn="ctr"/>
            <a:r>
              <a:rPr lang="en-US" sz="3200" dirty="0" err="1" smtClean="0">
                <a:solidFill>
                  <a:schemeClr val="accent4">
                    <a:lumMod val="50000"/>
                  </a:schemeClr>
                </a:solidFill>
                <a:latin typeface="Nikosh" pitchFamily="2" charset="0"/>
                <a:cs typeface="Nikosh" pitchFamily="2" charset="0"/>
              </a:rPr>
              <a:t>সাইবার</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জগতে</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বিনা</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অনুমতিতে</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অনোনুমদিত</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জা</a:t>
            </a:r>
            <a:r>
              <a:rPr lang="en-US" sz="3200" dirty="0" err="1" smtClean="0">
                <a:solidFill>
                  <a:schemeClr val="accent4">
                    <a:lumMod val="50000"/>
                  </a:schemeClr>
                </a:solidFill>
                <a:latin typeface="Nikosh" pitchFamily="2" charset="0"/>
                <a:cs typeface="Nikosh" pitchFamily="2" charset="0"/>
              </a:rPr>
              <a:t>য়গায়</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অনুপ্রবেশকেই</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হ্যাকিং</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বলে</a:t>
            </a:r>
            <a:endParaRPr lang="en-US" sz="3200" dirty="0">
              <a:solidFill>
                <a:schemeClr val="accent4">
                  <a:lumMod val="50000"/>
                </a:schemeClr>
              </a:solidFill>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হ্যাকারের</a:t>
            </a:r>
            <a:r>
              <a:rPr lang="en-US" sz="4000" b="1" spc="50" dirty="0" smtClean="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smtClean="0">
                <a:ln w="11430"/>
                <a:solidFill>
                  <a:srgbClr val="7030A0"/>
                </a:solidFill>
                <a:effectLst>
                  <a:glow rad="228600">
                    <a:schemeClr val="accent3">
                      <a:satMod val="175000"/>
                      <a:alpha val="40000"/>
                    </a:schemeClr>
                  </a:glow>
                </a:effectLst>
                <a:latin typeface="Nikosh" pitchFamily="2" charset="0"/>
                <a:cs typeface="Nikosh" pitchFamily="2" charset="0"/>
              </a:rPr>
              <a:t>প্রকারভেদ</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8/10/2016</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9</a:t>
            </a:fld>
            <a:endParaRPr lang="en-US"/>
          </a:p>
        </p:txBody>
      </p:sp>
      <p:cxnSp>
        <p:nvCxnSpPr>
          <p:cNvPr id="11" name="Straight Connector 10"/>
          <p:cNvCxnSpPr/>
          <p:nvPr/>
        </p:nvCxnSpPr>
        <p:spPr bwMode="auto">
          <a:xfrm>
            <a:off x="388620" y="1066800"/>
            <a:ext cx="8229600" cy="0"/>
          </a:xfrm>
          <a:prstGeom prst="line">
            <a:avLst/>
          </a:prstGeom>
          <a:ln/>
          <a:extLst/>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533400" y="1524000"/>
            <a:ext cx="8153400" cy="584775"/>
          </a:xfrm>
          <a:prstGeom prst="rect">
            <a:avLst/>
          </a:prstGeom>
          <a:noFill/>
        </p:spPr>
        <p:txBody>
          <a:bodyPr wrap="square" rtlCol="0">
            <a:spAutoFit/>
          </a:bodyPr>
          <a:lstStyle/>
          <a:p>
            <a:pPr algn="ctr"/>
            <a:r>
              <a:rPr lang="en-US" sz="3200" dirty="0" err="1" smtClean="0">
                <a:solidFill>
                  <a:schemeClr val="accent4">
                    <a:lumMod val="50000"/>
                  </a:schemeClr>
                </a:solidFill>
                <a:latin typeface="Nikosh" pitchFamily="2" charset="0"/>
                <a:cs typeface="Nikosh" pitchFamily="2" charset="0"/>
              </a:rPr>
              <a:t>হ্যাকার</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সাধারণত</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দুই</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ধরনের</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হয়</a:t>
            </a:r>
            <a:endParaRPr lang="en-US" sz="3200" dirty="0">
              <a:solidFill>
                <a:schemeClr val="accent4">
                  <a:lumMod val="50000"/>
                </a:schemeClr>
              </a:solidFill>
              <a:latin typeface="Nikosh" pitchFamily="2" charset="0"/>
              <a:cs typeface="Nikosh" pitchFamily="2" charset="0"/>
            </a:endParaRPr>
          </a:p>
        </p:txBody>
      </p:sp>
      <p:grpSp>
        <p:nvGrpSpPr>
          <p:cNvPr id="14" name="Group 13"/>
          <p:cNvGrpSpPr/>
          <p:nvPr/>
        </p:nvGrpSpPr>
        <p:grpSpPr>
          <a:xfrm>
            <a:off x="609600" y="2438400"/>
            <a:ext cx="3810000" cy="3668018"/>
            <a:chOff x="609600" y="2438400"/>
            <a:chExt cx="3810000" cy="3668018"/>
          </a:xfrm>
        </p:grpSpPr>
        <p:pic>
          <p:nvPicPr>
            <p:cNvPr id="17413" name="Picture 5"/>
            <p:cNvPicPr>
              <a:picLocks noChangeAspect="1" noChangeArrowheads="1"/>
            </p:cNvPicPr>
            <p:nvPr/>
          </p:nvPicPr>
          <p:blipFill>
            <a:blip r:embed="rId3"/>
            <a:srcRect l="13468" r="13805"/>
            <a:stretch>
              <a:fillRect/>
            </a:stretch>
          </p:blipFill>
          <p:spPr bwMode="auto">
            <a:xfrm>
              <a:off x="1447800" y="2438400"/>
              <a:ext cx="2057400" cy="2486025"/>
            </a:xfrm>
            <a:prstGeom prst="rect">
              <a:avLst/>
            </a:prstGeom>
            <a:noFill/>
            <a:ln w="9525">
              <a:noFill/>
              <a:miter lim="800000"/>
              <a:headEnd/>
              <a:tailEnd/>
            </a:ln>
            <a:effectLst/>
          </p:spPr>
        </p:pic>
        <p:sp>
          <p:nvSpPr>
            <p:cNvPr id="12" name="TextBox 11"/>
            <p:cNvSpPr txBox="1"/>
            <p:nvPr/>
          </p:nvSpPr>
          <p:spPr>
            <a:xfrm>
              <a:off x="609600" y="5029200"/>
              <a:ext cx="3810000" cy="1077218"/>
            </a:xfrm>
            <a:prstGeom prst="rect">
              <a:avLst/>
            </a:prstGeom>
            <a:noFill/>
          </p:spPr>
          <p:txBody>
            <a:bodyPr wrap="square" rtlCol="0">
              <a:spAutoFit/>
            </a:bodyPr>
            <a:lstStyle/>
            <a:p>
              <a:pPr algn="ctr"/>
              <a:r>
                <a:rPr lang="en-US" sz="3200" dirty="0" err="1" smtClean="0">
                  <a:solidFill>
                    <a:schemeClr val="accent4">
                      <a:lumMod val="50000"/>
                    </a:schemeClr>
                  </a:solidFill>
                  <a:latin typeface="Nikosh" pitchFamily="2" charset="0"/>
                  <a:cs typeface="Nikosh" pitchFamily="2" charset="0"/>
                </a:rPr>
                <a:t>সাদা</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টুপি</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হ্যাকার</a:t>
              </a:r>
              <a:endParaRPr lang="en-US" sz="3200" dirty="0" smtClean="0">
                <a:solidFill>
                  <a:schemeClr val="accent4">
                    <a:lumMod val="50000"/>
                  </a:schemeClr>
                </a:solidFill>
                <a:latin typeface="Nikosh" pitchFamily="2" charset="0"/>
                <a:cs typeface="Nikosh" pitchFamily="2" charset="0"/>
              </a:endParaRPr>
            </a:p>
            <a:p>
              <a:pPr algn="ctr"/>
              <a:r>
                <a:rPr lang="en-US" sz="3200" dirty="0" smtClean="0">
                  <a:solidFill>
                    <a:schemeClr val="accent4">
                      <a:lumMod val="50000"/>
                    </a:schemeClr>
                  </a:solidFill>
                  <a:latin typeface="Nikosh" pitchFamily="2" charset="0"/>
                  <a:cs typeface="Nikosh" pitchFamily="2" charset="0"/>
                </a:rPr>
                <a:t>White hat hacker</a:t>
              </a:r>
              <a:endParaRPr lang="en-US" sz="3200" dirty="0">
                <a:solidFill>
                  <a:schemeClr val="accent4">
                    <a:lumMod val="50000"/>
                  </a:schemeClr>
                </a:solidFill>
                <a:latin typeface="Nikosh" pitchFamily="2" charset="0"/>
                <a:cs typeface="Nikosh" pitchFamily="2" charset="0"/>
              </a:endParaRPr>
            </a:p>
          </p:txBody>
        </p:sp>
      </p:grpSp>
      <p:grpSp>
        <p:nvGrpSpPr>
          <p:cNvPr id="15" name="Group 14"/>
          <p:cNvGrpSpPr/>
          <p:nvPr/>
        </p:nvGrpSpPr>
        <p:grpSpPr>
          <a:xfrm>
            <a:off x="4648200" y="2438400"/>
            <a:ext cx="3810000" cy="3668018"/>
            <a:chOff x="4648200" y="2438400"/>
            <a:chExt cx="3810000" cy="3668018"/>
          </a:xfrm>
        </p:grpSpPr>
        <p:pic>
          <p:nvPicPr>
            <p:cNvPr id="8" name="Picture 4" descr="https://blog.digicert.com/wp-content/uploads/2014/10/social-engineering.jpg"/>
            <p:cNvPicPr>
              <a:picLocks noChangeAspect="1" noChangeArrowheads="1"/>
            </p:cNvPicPr>
            <p:nvPr/>
          </p:nvPicPr>
          <p:blipFill>
            <a:blip r:embed="rId4">
              <a:biLevel thresh="50000"/>
            </a:blip>
            <a:stretch>
              <a:fillRect/>
            </a:stretch>
          </p:blipFill>
          <p:spPr bwMode="auto">
            <a:xfrm>
              <a:off x="5257800" y="2438400"/>
              <a:ext cx="2809875" cy="2466975"/>
            </a:xfrm>
            <a:prstGeom prst="rect">
              <a:avLst/>
            </a:prstGeom>
            <a:noFill/>
            <a:ln>
              <a:noFill/>
            </a:ln>
          </p:spPr>
        </p:pic>
        <p:sp>
          <p:nvSpPr>
            <p:cNvPr id="13" name="TextBox 12"/>
            <p:cNvSpPr txBox="1"/>
            <p:nvPr/>
          </p:nvSpPr>
          <p:spPr>
            <a:xfrm>
              <a:off x="4648200" y="5029200"/>
              <a:ext cx="3810000" cy="1077218"/>
            </a:xfrm>
            <a:prstGeom prst="rect">
              <a:avLst/>
            </a:prstGeom>
            <a:noFill/>
          </p:spPr>
          <p:txBody>
            <a:bodyPr wrap="square" rtlCol="0">
              <a:spAutoFit/>
            </a:bodyPr>
            <a:lstStyle/>
            <a:p>
              <a:pPr algn="ctr"/>
              <a:r>
                <a:rPr lang="en-US" sz="3200" dirty="0" err="1" smtClean="0">
                  <a:solidFill>
                    <a:schemeClr val="accent4">
                      <a:lumMod val="50000"/>
                    </a:schemeClr>
                  </a:solidFill>
                  <a:latin typeface="Nikosh" pitchFamily="2" charset="0"/>
                  <a:cs typeface="Nikosh" pitchFamily="2" charset="0"/>
                </a:rPr>
                <a:t>কালো</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টুপি</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হ্যাকার</a:t>
              </a:r>
              <a:endParaRPr lang="en-US" sz="3200" dirty="0" smtClean="0">
                <a:solidFill>
                  <a:schemeClr val="accent4">
                    <a:lumMod val="50000"/>
                  </a:schemeClr>
                </a:solidFill>
                <a:latin typeface="Nikosh" pitchFamily="2" charset="0"/>
                <a:cs typeface="Nikosh" pitchFamily="2" charset="0"/>
              </a:endParaRPr>
            </a:p>
            <a:p>
              <a:pPr algn="ctr"/>
              <a:r>
                <a:rPr lang="en-US" sz="3200" dirty="0" smtClean="0">
                  <a:solidFill>
                    <a:schemeClr val="accent4">
                      <a:lumMod val="50000"/>
                    </a:schemeClr>
                  </a:solidFill>
                  <a:latin typeface="Nikosh" pitchFamily="2" charset="0"/>
                  <a:cs typeface="Nikosh" pitchFamily="2" charset="0"/>
                </a:rPr>
                <a:t>Black hat hacker</a:t>
              </a:r>
              <a:endParaRPr lang="en-US" sz="3200" dirty="0">
                <a:solidFill>
                  <a:schemeClr val="accent4">
                    <a:lumMod val="50000"/>
                  </a:schemeClr>
                </a:solidFill>
                <a:latin typeface="Nikosh" pitchFamily="2" charset="0"/>
                <a:cs typeface="Nikosh"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835</Words>
  <Application>Microsoft Office PowerPoint</Application>
  <PresentationFormat>On-screen Show (4:3)</PresentationFormat>
  <Paragraphs>152</Paragraphs>
  <Slides>26</Slides>
  <Notes>15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Nikosh</vt:lpstr>
      <vt:lpstr>NikoshBAN</vt:lpstr>
      <vt:lpstr>Times New Roman</vt:lpstr>
      <vt:lpstr>Vrinda</vt:lpstr>
      <vt:lpstr>Office Theme</vt:lpstr>
      <vt:lpstr>নির্দেশনা স্লাইড</vt:lpstr>
      <vt:lpstr>PowerPoint Presentation</vt:lpstr>
      <vt:lpstr>PowerPoint Presentation</vt:lpstr>
      <vt:lpstr>PowerPoint Presentation</vt:lpstr>
      <vt:lpstr>আজকের আলোচ্য বিষয়…</vt:lpstr>
      <vt:lpstr>শিখনফল</vt:lpstr>
      <vt:lpstr>হ্যাকিং</vt:lpstr>
      <vt:lpstr>হ্যাকিং</vt:lpstr>
      <vt:lpstr>হ্যাকারের প্রকারভেদ</vt:lpstr>
      <vt:lpstr>হ্যাকিং-এর ইতিহাস</vt:lpstr>
      <vt:lpstr>সত্যিকারের চ্যালেঞ্জ</vt:lpstr>
      <vt:lpstr>ইন্টারনেটে অনৈতিক কাজ</vt:lpstr>
      <vt:lpstr>ইন্টারনেটে অনৈতিক কাজ</vt:lpstr>
      <vt:lpstr>ইন্টারনেটে অনৈতিক কাজ</vt:lpstr>
      <vt:lpstr>দলগত কাজ</vt:lpstr>
      <vt:lpstr>সাইবার জগতে বেআইনী কাজ</vt:lpstr>
      <vt:lpstr>সাইবার জগতে বেআইনী কাজ</vt:lpstr>
      <vt:lpstr>সাইবার জগতে বেআইনী কাজ</vt:lpstr>
      <vt:lpstr>সাইবার জগতে বেআইনী কাজ</vt:lpstr>
      <vt:lpstr>সাইবার জগতে বেআইনী কাজ</vt:lpstr>
      <vt:lpstr>PowerPoint Presentation</vt:lpstr>
      <vt:lpstr>মূল্যায়ন</vt:lpstr>
      <vt:lpstr>প্রশ্নোত্তর পর্ব</vt:lpstr>
      <vt:lpstr>বাড়ির কাজ</vt:lpstr>
      <vt:lpstr>ধন্যবাদ</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Amiri</dc:creator>
  <cp:lastModifiedBy>smhamiri</cp:lastModifiedBy>
  <cp:revision>161</cp:revision>
  <dcterms:created xsi:type="dcterms:W3CDTF">2015-03-28T17:25:34Z</dcterms:created>
  <dcterms:modified xsi:type="dcterms:W3CDTF">2016-08-10T07:45:43Z</dcterms:modified>
</cp:coreProperties>
</file>