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56" r:id="rId6"/>
    <p:sldId id="266" r:id="rId7"/>
    <p:sldId id="273" r:id="rId8"/>
    <p:sldId id="275" r:id="rId9"/>
    <p:sldId id="269" r:id="rId10"/>
    <p:sldId id="257" r:id="rId11"/>
    <p:sldId id="262" r:id="rId12"/>
    <p:sldId id="264" r:id="rId13"/>
    <p:sldId id="263" r:id="rId14"/>
    <p:sldId id="276" r:id="rId15"/>
    <p:sldId id="274" r:id="rId16"/>
    <p:sldId id="267" r:id="rId17"/>
    <p:sldId id="270" r:id="rId18"/>
    <p:sldId id="271" r:id="rId19"/>
    <p:sldId id="272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44" d="100"/>
          <a:sy n="44" d="100"/>
        </p:scale>
        <p:origin x="11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মহিলাটি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পজেটিভ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সাইটসমূহ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বিতর্কের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সবোর্চ্চ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পাঁচ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F5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09408" y="183973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3056425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36958" y="3027716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1420218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1438361"/>
            <a:ext cx="3743751" cy="2609779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16155" y="4056772"/>
            <a:ext cx="3619500" cy="2811277"/>
            <a:chOff x="2816155" y="4056772"/>
            <a:chExt cx="3619500" cy="2811277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44958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8" y="2105526"/>
            <a:ext cx="1928813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6283" y="1300176"/>
            <a:ext cx="5628513" cy="4685580"/>
            <a:chOff x="3186283" y="1300176"/>
            <a:chExt cx="5628513" cy="4685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767" y="1267519"/>
            <a:ext cx="2874101" cy="4714288"/>
            <a:chOff x="406767" y="1267519"/>
            <a:chExt cx="2874101" cy="4714288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846590" cy="4376152"/>
              <a:chOff x="457200" y="1636435"/>
              <a:chExt cx="5846590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560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যোগাযোগ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নেটওয়ার্ক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5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সত্যিকারের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উত্তম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600141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600140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/>
              <a:t>বিপক্ষ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13056" y="3718138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দ্বিমুখী যোগাযোগ করে থাক?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কর? উপস্থাপন কর।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905000"/>
          </a:xfrm>
        </p:spPr>
        <p:txBody>
          <a:bodyPr>
            <a:normAutofit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সদস্যরা যোগাযোগের জন্য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আইসিটি ব্যবহার করে?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করে? এরমধ্যে কোনগুলো একমুখী এবং কোনগুলো দ্বিমুখী যোগাযোগ?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6" y="2667000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184318" cy="2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সৈয়দ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মাহবুব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হাসান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আমিরী</a:t>
              </a: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ঢাকা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রেসিডেনসিয়াল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মডেল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কলেজ</a:t>
              </a:r>
              <a:endParaRPr lang="en-US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a</a:t>
              </a:r>
              <a:r>
                <a:rPr lang="en-US" sz="16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miri.drmc@gmail.com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Mobile: 01914223355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4" name="Picture 6" descr="https://pbs.twimg.com/profile_images/488799653148651521/7jiWcgwf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75" y="1960975"/>
              <a:ext cx="2306225" cy="2306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658712"/>
            <a:ext cx="4572000" cy="4060753"/>
            <a:chOff x="990600" y="1658712"/>
            <a:chExt cx="4572000" cy="4060753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ছবিতে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শিশুটি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1658711"/>
            <a:ext cx="3505200" cy="4041829"/>
            <a:chOff x="5181600" y="1658711"/>
            <a:chExt cx="3505200" cy="4041829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1901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মহিলাটি</a:t>
              </a:r>
              <a:r>
                <a:rPr lang="en-US" sz="2400" dirty="0"/>
                <a:t> </a:t>
              </a:r>
              <a:r>
                <a:rPr lang="en-US" sz="2400" dirty="0" err="1" smtClean="0"/>
                <a:t>কী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96029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848600" cy="3429000"/>
          </a:xfrm>
        </p:spPr>
        <p:txBody>
          <a:bodyPr>
            <a:noAutofit/>
          </a:bodyPr>
          <a:lstStyle/>
          <a:p>
            <a:pPr lvl="0"/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 বা ব্রডকাস্ট পদ্ধতি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800" dirty="0" smtClean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 পদ্ধতি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800" dirty="0" smtClean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bn-IN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3268519" y="3048000"/>
            <a:ext cx="35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১৩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সংকেত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36" y="2588296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2937" y="5867400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যতো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95800"/>
            <a:ext cx="7764379" cy="121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298657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398266"/>
            <a:ext cx="2087002" cy="1471252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48431" y="3073733"/>
            <a:ext cx="1839301" cy="1655132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89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56131" y="4495800"/>
            <a:ext cx="1769869" cy="1254427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620105" y="2158261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563</Words>
  <Application>Microsoft Office PowerPoint</Application>
  <PresentationFormat>On-screen Show (4:3)</PresentationFormat>
  <Paragraphs>108</Paragraphs>
  <Slides>20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একইসাথে একমূখী ও দ্বিমুখী যোগাযোগ</vt:lpstr>
      <vt:lpstr>PowerPoint Presentation</vt:lpstr>
      <vt:lpstr>মূল্যায়ণ</vt:lpstr>
      <vt:lpstr>প্রশ্নোত্তর পর্ব</vt:lpstr>
      <vt:lpstr>বাড়ির কাজ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smhamiri</cp:lastModifiedBy>
  <cp:revision>88</cp:revision>
  <dcterms:created xsi:type="dcterms:W3CDTF">2015-03-28T17:25:34Z</dcterms:created>
  <dcterms:modified xsi:type="dcterms:W3CDTF">2016-08-09T14:37:26Z</dcterms:modified>
</cp:coreProperties>
</file>