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9" r:id="rId2"/>
    <p:sldId id="270" r:id="rId3"/>
    <p:sldId id="271" r:id="rId4"/>
    <p:sldId id="276" r:id="rId5"/>
    <p:sldId id="257" r:id="rId6"/>
    <p:sldId id="268" r:id="rId7"/>
    <p:sldId id="262" r:id="rId8"/>
    <p:sldId id="282" r:id="rId9"/>
    <p:sldId id="283" r:id="rId10"/>
    <p:sldId id="284" r:id="rId11"/>
    <p:sldId id="286" r:id="rId12"/>
    <p:sldId id="285" r:id="rId13"/>
    <p:sldId id="273" r:id="rId14"/>
    <p:sldId id="274" r:id="rId15"/>
    <p:sldId id="267" r:id="rId16"/>
    <p:sldId id="265" r:id="rId17"/>
    <p:sldId id="266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41" d="100"/>
          <a:sy n="41" d="100"/>
        </p:scale>
        <p:origin x="127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পৌছাতে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ছুড়ে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৩।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নিজেই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একইভাবে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cs typeface="Vrinda" pitchFamily="2" charset="0"/>
              </a:rPr>
              <a:t>নেটওয়ার্কে কম্পিউটারগুলোর পরস্পরের সাথে সংযুক্ত হওয়ার পদ্ধতিই হল নেটওয়ার্ক টপোলজি</a:t>
            </a:r>
            <a:r>
              <a:rPr lang="hi-IN" dirty="0" smtClean="0">
                <a:cs typeface="Vrinda" pitchFamily="2" charset="0"/>
              </a:rPr>
              <a:t>। </a:t>
            </a:r>
            <a:r>
              <a:rPr lang="bn-IN" dirty="0" smtClean="0">
                <a:cs typeface="Vrinda" pitchFamily="2" charset="0"/>
              </a:rPr>
              <a:t>টপোলজি বিশ্লেষণ করলে বোঝা যায়</a:t>
            </a:r>
            <a:r>
              <a:rPr lang="en-US" dirty="0" smtClean="0">
                <a:cs typeface="Vrinda" pitchFamily="2" charset="0"/>
              </a:rPr>
              <a:t>, </a:t>
            </a:r>
            <a:r>
              <a:rPr lang="bn-IN" dirty="0" smtClean="0">
                <a:cs typeface="Vrinda" pitchFamily="2" charset="0"/>
              </a:rPr>
              <a:t>নেটওয়ার্কে কম্পিউটারগুলো কিভাবে ক্যাবল ও মিডিয়া এর মাধ্যমে সংযুক্ত রয়েছে</a:t>
            </a:r>
            <a:r>
              <a:rPr lang="hi-IN" dirty="0" smtClean="0">
                <a:cs typeface="Vrinda" pitchFamily="2" charset="0"/>
              </a:rPr>
              <a:t>। 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সুবিধা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একপাশে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নিয়ন্ত্রক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সাহায্যে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গ্রহন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গুচ্ছ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গুচ্ছ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নিয়ন্ত্রক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সাহায্যে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এলোমেলো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t>8/9/2016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t>8/9/2016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76217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63" y="5231692"/>
            <a:ext cx="1576217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2867" y="5179139"/>
            <a:ext cx="1576217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775" y="-50090"/>
            <a:ext cx="1576217" cy="167640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শ্রেণিকক্ষে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পারেন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F5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চেপে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ফলপ্রস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ূ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করবে আশা করি...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4667"/>
          <a:stretch/>
        </p:blipFill>
        <p:spPr>
          <a:xfrm>
            <a:off x="457200" y="1447800"/>
            <a:ext cx="4495800" cy="304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" y="4555265"/>
            <a:ext cx="40386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61333"/>
            <a:ext cx="34172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" y="5522098"/>
            <a:ext cx="780287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স্টার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নেটওয়ার্কে</a:t>
            </a:r>
            <a:r>
              <a:rPr lang="en-US" sz="3200" dirty="0"/>
              <a:t> </a:t>
            </a:r>
            <a:r>
              <a:rPr lang="en-US" sz="3200" dirty="0" err="1"/>
              <a:t>প্রত্যেকটা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কেন্দ্রীয়</a:t>
            </a:r>
            <a:r>
              <a:rPr lang="en-US" sz="3200" dirty="0"/>
              <a:t> </a:t>
            </a:r>
            <a:r>
              <a:rPr lang="en-US" sz="3200" dirty="0" err="1"/>
              <a:t>হাবের</a:t>
            </a:r>
            <a:r>
              <a:rPr lang="en-US" sz="3200" dirty="0"/>
              <a:t> (hub)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pic>
        <p:nvPicPr>
          <p:cNvPr id="11" name="Picture 2" descr="https://mplsnet.files.wordpress.com/2014/06/star-topolog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79" y="1447799"/>
            <a:ext cx="3619500" cy="30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0"/>
            <a:ext cx="3352800" cy="2514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" y="1752600"/>
            <a:ext cx="4225832" cy="2805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" y="4555265"/>
            <a:ext cx="40386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শিক্ষক্ষার্থী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61333"/>
            <a:ext cx="34172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ট্রি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96" y="5605096"/>
            <a:ext cx="7162801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ট্রি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অনেকগুলো</a:t>
            </a:r>
            <a:r>
              <a:rPr lang="en-US" sz="3200" dirty="0"/>
              <a:t> </a:t>
            </a:r>
            <a:r>
              <a:rPr lang="en-US" sz="3200" dirty="0" err="1"/>
              <a:t>স্টার</a:t>
            </a:r>
            <a:r>
              <a:rPr lang="en-US" sz="3200" dirty="0"/>
              <a:t> </a:t>
            </a:r>
            <a:r>
              <a:rPr lang="en-US" sz="3200" dirty="0" err="1"/>
              <a:t>টপোলজিকে</a:t>
            </a:r>
            <a:r>
              <a:rPr lang="en-US" sz="3200" dirty="0"/>
              <a:t> </a:t>
            </a:r>
            <a:r>
              <a:rPr lang="en-US" sz="3200" dirty="0" err="1"/>
              <a:t>একত্র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হয়েছে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8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4580328" cy="304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444130" cy="3013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" y="4555265"/>
            <a:ext cx="4038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এলোমেলোভাবে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61333"/>
            <a:ext cx="34172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548" y="5598298"/>
            <a:ext cx="7952147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মেশ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টপোলজিতে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কম্পিউটারগুলো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আরেকটার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একাধিক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পথে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থাকে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789" y="4724400"/>
            <a:ext cx="7000407" cy="6096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সবাই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06" y="2696980"/>
            <a:ext cx="1575773" cy="14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সবচেয়ে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678486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>
                <a:solidFill>
                  <a:srgbClr val="002060"/>
                </a:solidFill>
              </a:rPr>
              <a:t>একটি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হাবের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সাথে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সকল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কম্পিউটারের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সংযুক্তিকে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বলে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ক) </a:t>
            </a:r>
            <a:r>
              <a:rPr lang="en-US" dirty="0" err="1"/>
              <a:t>রিং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5720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খ) </a:t>
            </a:r>
            <a:r>
              <a:rPr lang="en-US" dirty="0" err="1" smtClean="0"/>
              <a:t>বাস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গ) </a:t>
            </a:r>
            <a:r>
              <a:rPr lang="en-US" dirty="0" err="1" smtClean="0"/>
              <a:t>স্টার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52578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ঘ) </a:t>
            </a:r>
            <a:r>
              <a:rPr lang="en-US" dirty="0" err="1" smtClean="0"/>
              <a:t>ট্রি</a:t>
            </a:r>
            <a:endParaRPr lang="en-US" dirty="0"/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2716889" y="453389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6838866" y="453389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6838865" y="521970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3057951" y="4951655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2" y="2362200"/>
            <a:ext cx="2580665" cy="227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572000"/>
            <a:ext cx="7315200" cy="53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 বলতে ক</a:t>
            </a:r>
            <a:r>
              <a:rPr lang="en-US" sz="280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280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বুঝ? বিভিন্ন প্রকার টপোলজির বর্ণনা দাও।</a:t>
            </a:r>
            <a:endParaRPr lang="en-US" sz="28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3211668" cy="2158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7030" y="1524000"/>
            <a:ext cx="6752141" cy="3733800"/>
            <a:chOff x="1127030" y="1524000"/>
            <a:chExt cx="6752141" cy="3733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30" y="1524000"/>
              <a:ext cx="6752141" cy="3733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9959512">
              <a:off x="1491598" y="3610357"/>
              <a:ext cx="2093843" cy="1031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66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6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73406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ঢাকা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পাবনা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667" dirty="0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600201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 descr="http://www.ajsnetworking.com/wp-content/uploads/2013/03/icones_005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৯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সৈয়দ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মাহবুব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হাসান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আমিরী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রেসিডেনসিয়াল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মডেল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কলেজ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en-US" sz="16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miri.drmc@gmail.com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Mobile: 01914223355</a:t>
            </a:r>
            <a:endParaRPr lang="bn-BD" sz="1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 descr="https://pbs.twimg.com/profile_images/488799653148651521/7jiWcgw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75" y="1676399"/>
            <a:ext cx="2306225" cy="230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8/9/2016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A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নিজ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আসনে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বসে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কতভাবে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B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কলম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পৌছাতে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35274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600200" y="4290310"/>
            <a:ext cx="762000" cy="914400"/>
          </a:xfrm>
          <a:prstGeom prst="rightArrow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4876800" y="2819400"/>
            <a:ext cx="685800" cy="609600"/>
          </a:xfrm>
          <a:prstGeom prst="downArrow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pic>
        <p:nvPicPr>
          <p:cNvPr id="10" name="Picture 4" descr="http://www.themoxbox.com/images/p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24250"/>
            <a:ext cx="99377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66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100" name="Picture 6" descr="server_cli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1"/>
            <a:ext cx="3804503" cy="262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শিখণফল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048000"/>
            <a:ext cx="6553200" cy="1905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টপোলজি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করতে পারবে।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4473" y="1219200"/>
            <a:ext cx="7431327" cy="4212697"/>
            <a:chOff x="874473" y="1219200"/>
            <a:chExt cx="7431327" cy="42126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6" r="21515"/>
            <a:stretch/>
          </p:blipFill>
          <p:spPr>
            <a:xfrm>
              <a:off x="4913073" y="1239982"/>
              <a:ext cx="3392727" cy="41919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24" r="20303"/>
            <a:stretch/>
          </p:blipFill>
          <p:spPr>
            <a:xfrm>
              <a:off x="874473" y="1219200"/>
              <a:ext cx="3429000" cy="41148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264920" y="5584297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bn-BD" dirty="0">
                <a:latin typeface="Nikosh" pitchFamily="2" charset="0"/>
                <a:cs typeface="Nikosh" pitchFamily="2" charset="0"/>
              </a:rPr>
              <a:t>এক কম্পিউটাররের সাথে অন্য কম্পিউটারের যোগাযোগ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তাই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পদ্ধতি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990600"/>
            <a:ext cx="4038600" cy="34537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495800"/>
            <a:ext cx="40386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ক্লাসরুমের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0738" y="4495800"/>
            <a:ext cx="40386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195161"/>
            <a:ext cx="8108295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বাস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মূল</a:t>
            </a:r>
            <a:r>
              <a:rPr lang="en-US" sz="3200" dirty="0"/>
              <a:t> </a:t>
            </a:r>
            <a:r>
              <a:rPr lang="en-US" sz="3200" dirty="0" err="1"/>
              <a:t>ব্যাকবোন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মূল</a:t>
            </a:r>
            <a:r>
              <a:rPr lang="en-US" sz="3200" dirty="0"/>
              <a:t> </a:t>
            </a:r>
            <a:r>
              <a:rPr lang="en-US" sz="3200" dirty="0" err="1"/>
              <a:t>লাইনের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সবগুলো</a:t>
            </a:r>
            <a:r>
              <a:rPr lang="en-US" sz="3200" dirty="0"/>
              <a:t> </a:t>
            </a:r>
            <a:r>
              <a:rPr lang="en-US" sz="3200" dirty="0" err="1"/>
              <a:t>কম্পিউটারকে</a:t>
            </a:r>
            <a:r>
              <a:rPr lang="en-US" sz="3200" dirty="0"/>
              <a:t> </a:t>
            </a:r>
            <a:r>
              <a:rPr lang="en-US" sz="3200" dirty="0" err="1"/>
              <a:t>জুড়ে</a:t>
            </a:r>
            <a:r>
              <a:rPr lang="en-US" sz="3200" dirty="0"/>
              <a:t> </a:t>
            </a:r>
            <a:r>
              <a:rPr lang="en-US" sz="3200" dirty="0" err="1"/>
              <a:t>দেয়া</a:t>
            </a:r>
            <a:r>
              <a:rPr lang="en-US" sz="3200" dirty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, </a:t>
            </a:r>
            <a:r>
              <a:rPr lang="en-US" sz="3200" dirty="0" err="1" smtClean="0"/>
              <a:t>ফলে</a:t>
            </a:r>
            <a:r>
              <a:rPr lang="en-US" sz="3200" dirty="0" smtClean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তথ্য</a:t>
            </a:r>
            <a:r>
              <a:rPr lang="en-US" sz="3200" dirty="0"/>
              <a:t> </a:t>
            </a:r>
            <a:r>
              <a:rPr lang="en-US" sz="3200" dirty="0" err="1"/>
              <a:t>দিলে</a:t>
            </a:r>
            <a:r>
              <a:rPr lang="en-US" sz="3200" dirty="0"/>
              <a:t> </a:t>
            </a:r>
            <a:r>
              <a:rPr lang="en-US" sz="3200" dirty="0" err="1"/>
              <a:t>তা</a:t>
            </a:r>
            <a:r>
              <a:rPr lang="en-US" sz="3200" dirty="0"/>
              <a:t> </a:t>
            </a:r>
            <a:r>
              <a:rPr lang="en-US" sz="3200" dirty="0" err="1"/>
              <a:t>সকল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পায়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11" name="Picture 2" descr="http://www4.ncsu.edu/%7Echou/course/Diagrams/busmai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657600" cy="345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r="15695"/>
          <a:stretch/>
        </p:blipFill>
        <p:spPr>
          <a:xfrm>
            <a:off x="268224" y="1219200"/>
            <a:ext cx="4778140" cy="3124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" y="4361366"/>
            <a:ext cx="40386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280" y="4503712"/>
            <a:ext cx="34172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রিং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548" y="5522098"/>
            <a:ext cx="7952147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রিং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প্রত্যেকটা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অন্য</a:t>
            </a:r>
            <a:r>
              <a:rPr lang="en-US" sz="3200" dirty="0"/>
              <a:t> </a:t>
            </a:r>
            <a:r>
              <a:rPr lang="en-US" sz="3200" dirty="0" err="1"/>
              <a:t>দু’টো</a:t>
            </a:r>
            <a:r>
              <a:rPr lang="en-US" sz="3200" dirty="0"/>
              <a:t> </a:t>
            </a:r>
            <a:r>
              <a:rPr lang="en-US" sz="3200" dirty="0" err="1"/>
              <a:t>কম্পিউটারের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59" y="1219199"/>
            <a:ext cx="3423441" cy="31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727</Words>
  <Application>Microsoft Office PowerPoint</Application>
  <PresentationFormat>On-screen Show (4:3)</PresentationFormat>
  <Paragraphs>134</Paragraphs>
  <Slides>18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Siyam Rupali</vt:lpstr>
      <vt:lpstr>Vrinda</vt:lpstr>
      <vt:lpstr>Default Design</vt:lpstr>
      <vt:lpstr>নির্দেশনা স্লাইড</vt:lpstr>
      <vt:lpstr>PowerPoint Presentation</vt:lpstr>
      <vt:lpstr>PowerPoint Presentation</vt:lpstr>
      <vt:lpstr>শিক্ষার্থী A নিজ আসনে বসে থেকেই কতভাবে B এর নিকট একটি কলম পৌছাতে পারে?</vt:lpstr>
      <vt:lpstr>আজকের আলোচ্য বিষয় …</vt:lpstr>
      <vt:lpstr>শিখণফল</vt:lpstr>
      <vt:lpstr>এক জেলার সাথে অন্য জেলার যোগাযোগ পদ্ধতি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দলীয় কাজ</vt:lpstr>
      <vt:lpstr>মূল্যায়ন</vt:lpstr>
      <vt:lpstr>PowerPoint Presentation</vt:lpstr>
      <vt:lpstr>বাড়ীর কাজ</vt:lpstr>
      <vt:lpstr>PowerPoint Presentation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smhamiri</cp:lastModifiedBy>
  <cp:revision>99</cp:revision>
  <dcterms:created xsi:type="dcterms:W3CDTF">2014-05-10T11:53:28Z</dcterms:created>
  <dcterms:modified xsi:type="dcterms:W3CDTF">2016-08-10T05:45:03Z</dcterms:modified>
</cp:coreProperties>
</file>