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256" r:id="rId4"/>
    <p:sldId id="278" r:id="rId5"/>
    <p:sldId id="277" r:id="rId6"/>
    <p:sldId id="259" r:id="rId7"/>
    <p:sldId id="276" r:id="rId8"/>
    <p:sldId id="273" r:id="rId9"/>
    <p:sldId id="261" r:id="rId10"/>
    <p:sldId id="262" r:id="rId11"/>
    <p:sldId id="271" r:id="rId12"/>
    <p:sldId id="263" r:id="rId13"/>
    <p:sldId id="264" r:id="rId14"/>
    <p:sldId id="265" r:id="rId15"/>
    <p:sldId id="266" r:id="rId16"/>
    <p:sldId id="267" r:id="rId17"/>
    <p:sldId id="268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8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F8809-D9C9-4FE7-BC26-4B98283C393A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B5BA5-EE0E-4C1F-801E-14D8B44D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6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B5BA5-EE0E-4C1F-801E-14D8B44DD1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4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3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56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94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0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80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82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70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8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22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48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45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29521AA-0D35-4B4A-80AC-3B1DA870E5D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0403-4EE4-43D7-8D29-5423651EF76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08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21AA-0D35-4B4A-80AC-3B1DA870E5D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0403-4EE4-43D7-8D29-5423651EF76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26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21AA-0D35-4B4A-80AC-3B1DA870E5D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0403-4EE4-43D7-8D29-5423651EF76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57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21AA-0D35-4B4A-80AC-3B1DA870E5D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0403-4EE4-43D7-8D29-5423651EF76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92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21AA-0D35-4B4A-80AC-3B1DA870E5D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0403-4EE4-43D7-8D29-5423651EF76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30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21AA-0D35-4B4A-80AC-3B1DA870E5D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0403-4EE4-43D7-8D29-5423651EF76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77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21AA-0D35-4B4A-80AC-3B1DA870E5D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0403-4EE4-43D7-8D29-5423651EF76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21AA-0D35-4B4A-80AC-3B1DA870E5D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0403-4EE4-43D7-8D29-5423651EF76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52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21AA-0D35-4B4A-80AC-3B1DA870E5D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0403-4EE4-43D7-8D29-5423651EF76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52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21AA-0D35-4B4A-80AC-3B1DA870E5D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0403-4EE4-43D7-8D29-5423651EF76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02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21AA-0D35-4B4A-80AC-3B1DA870E5D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0403-4EE4-43D7-8D29-5423651EF76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60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2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29521AA-0D35-4B4A-80AC-3B1DA870E5D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10/4/2016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92A0403-4EE4-43D7-8D29-5423651EF76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06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7" y="152032"/>
            <a:ext cx="861060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152032"/>
            <a:ext cx="45720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8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6642829" y="4437000"/>
            <a:ext cx="1026087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80822" y="268863"/>
            <a:ext cx="5578102" cy="923330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291255" y="11991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inus 35"/>
          <p:cNvSpPr/>
          <p:nvPr/>
        </p:nvSpPr>
        <p:spPr>
          <a:xfrm>
            <a:off x="1371600" y="1743742"/>
            <a:ext cx="3051546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inus 36"/>
          <p:cNvSpPr/>
          <p:nvPr/>
        </p:nvSpPr>
        <p:spPr>
          <a:xfrm>
            <a:off x="4423146" y="1769520"/>
            <a:ext cx="3292325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1683189" y="231843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6899702" y="231843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199" y="3645408"/>
            <a:ext cx="1989859" cy="646331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লৈখিক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4300" y="3645408"/>
            <a:ext cx="2480814" cy="646331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038046" y="4437000"/>
            <a:ext cx="1027717" cy="1110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221729" y="4437000"/>
            <a:ext cx="909342" cy="9144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89909" y="4437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" y="5547734"/>
            <a:ext cx="1537716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সাধু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ভাষা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7373" y="5547734"/>
            <a:ext cx="1972500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ভাষা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99702" y="5609290"/>
            <a:ext cx="2078043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আঞ্চলিক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ভাষা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0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37" grpId="0" animBg="1"/>
      <p:bldP spid="38" grpId="0" animBg="1"/>
      <p:bldP spid="39" grpId="0" animBg="1"/>
      <p:bldP spid="6" grpId="0" animBg="1"/>
      <p:bldP spid="10" grpId="0" animBg="1"/>
      <p:bldP spid="21" grpId="0" animBg="1"/>
      <p:bldP spid="22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1996879"/>
            <a:ext cx="8763001" cy="3477875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সাড়ে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হাজারের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ত্রিশ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76200"/>
            <a:ext cx="6324600" cy="769441"/>
          </a:xfrm>
          <a:prstGeom prst="rec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938293" y="914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56309"/>
            <a:ext cx="8991600" cy="58785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কন্ঠধবনি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অঙ্গ-প্রত্যঙ্গের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ইঙ্গিত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কন্ঠধ্বণির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	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ইঙ্গিতের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ততটা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    </a:t>
            </a: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কন্ঠ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ধ্বণি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মুখগহবর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কন্ঠ,নাক,ইত্যাদির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বোধগম্য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ধ্বণি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ধ্বণি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সমষ্টিকে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ধ্বণির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ভাষাভাষী</a:t>
            </a:r>
            <a:r>
              <a:rPr lang="en-US" sz="32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2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2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32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মাতৃভাষা</a:t>
            </a:r>
            <a:r>
              <a:rPr lang="en-US" sz="32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অধিবাসীদের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মাতৃভাষা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পশ্চিমবঙ্গের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এবংত্রিপুরা,বিহার,উড়িষ্যাও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9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1"/>
            <a:ext cx="8686800" cy="5257799"/>
          </a:xfrm>
          <a:prstGeom prst="rect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8600" y="5473005"/>
            <a:ext cx="8534400" cy="1384995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04800"/>
            <a:ext cx="24384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5270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6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59079"/>
            <a:ext cx="8991600" cy="498452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2000" y="5943601"/>
            <a:ext cx="7467600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35748"/>
            <a:ext cx="3810000" cy="1015663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2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85800"/>
            <a:ext cx="8915400" cy="5386090"/>
          </a:xfrm>
          <a:prstGeom prst="rect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মাতৃভাষা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লৈখিক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3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638800"/>
            <a:ext cx="78486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এবংভাষা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7848600" cy="541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76200"/>
            <a:ext cx="24765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534400" cy="64770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0" y="681335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7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26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1787097"/>
            <a:ext cx="8458200" cy="485598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09253" y="1884239"/>
            <a:ext cx="6996545" cy="46474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জসিম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endParaRPr lang="en-US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জনার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কেওচিয়া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সাতকানিয়া,চট্টগ্রাম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০১৭১৫০৬০৮৭৩</a:t>
            </a:r>
          </a:p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jashimjksc@gmail.com.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2514600" y="25400"/>
            <a:ext cx="4495800" cy="1574800"/>
          </a:xfrm>
          <a:prstGeom prst="su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358914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 t="9031"/>
          <a:stretch/>
        </p:blipFill>
        <p:spPr>
          <a:xfrm>
            <a:off x="304800" y="1638300"/>
            <a:ext cx="2959677" cy="270510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8259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8551" y="2161237"/>
            <a:ext cx="5353049" cy="2985433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ব্যাকরণ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9ম-১০ম </a:t>
            </a:r>
          </a:p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সময়-৫০ মিনিট</a:t>
            </a:r>
          </a:p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তাং-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05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/২০১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5188" y="152400"/>
            <a:ext cx="5205412" cy="1295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60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6" y="2882903"/>
            <a:ext cx="189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0" y="1543628"/>
            <a:ext cx="4038600" cy="38481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0"/>
            <a:ext cx="2433638" cy="323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1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1843"/>
            <a:ext cx="4800600" cy="57770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4749"/>
            <a:ext cx="4038600" cy="5711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6150114"/>
            <a:ext cx="1752600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ক্ষেপণাস্ত্র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1200" y="6128902"/>
            <a:ext cx="23622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প্রস্তুতি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4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410200" cy="1143000"/>
          </a:xfrm>
          <a:solidFill>
            <a:srgbClr val="00FF00"/>
          </a:solidFill>
        </p:spPr>
        <p:txBody>
          <a:bodyPr/>
          <a:lstStyle/>
          <a:p>
            <a:r>
              <a:rPr lang="bn-B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বলতো এটা কিসের ছবি ?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904"/>
            <a:ext cx="9144000" cy="5638800"/>
          </a:xfrm>
        </p:spPr>
      </p:pic>
      <p:sp>
        <p:nvSpPr>
          <p:cNvPr id="5" name="TextBox 4"/>
          <p:cNvSpPr txBox="1"/>
          <p:nvPr/>
        </p:nvSpPr>
        <p:spPr>
          <a:xfrm>
            <a:off x="1066800" y="32004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ভাষা আন্দোলনের ছবি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2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534400" cy="406265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59B0B9">
                    <a:lumMod val="40000"/>
                    <a:lumOff val="60000"/>
                  </a:srgb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solidFill>
                  <a:srgbClr val="59B0B9">
                    <a:lumMod val="40000"/>
                    <a:lumOff val="6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59B0B9">
                    <a:lumMod val="40000"/>
                    <a:lumOff val="60000"/>
                  </a:srgbClr>
                </a:solidFill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6600" b="1" dirty="0" smtClean="0">
                <a:solidFill>
                  <a:srgbClr val="59B0B9">
                    <a:lumMod val="40000"/>
                    <a:lumOff val="6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59B0B9">
                    <a:lumMod val="40000"/>
                    <a:lumOff val="60000"/>
                  </a:srgb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b="1" dirty="0" smtClean="0">
                <a:solidFill>
                  <a:srgbClr val="59B0B9">
                    <a:lumMod val="40000"/>
                    <a:lumOff val="60000"/>
                  </a:srgbClr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9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” </a:t>
            </a:r>
          </a:p>
          <a:p>
            <a:pPr algn="ctr"/>
            <a:r>
              <a:rPr lang="en-US" sz="4800" dirty="0" err="1" smtClean="0">
                <a:solidFill>
                  <a:srgbClr val="B77BB4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800" dirty="0" smtClean="0">
                <a:solidFill>
                  <a:srgbClr val="B77BB4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B77BB4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4800" dirty="0" smtClean="0">
              <a:solidFill>
                <a:srgbClr val="B77BB4">
                  <a:lumMod val="75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(১---৩)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2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514600"/>
            <a:ext cx="8686800" cy="3354765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শিক্ষার্থীরাঃ</a:t>
            </a:r>
            <a:endParaRPr lang="en-US" sz="40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	  </a:t>
            </a:r>
          </a:p>
          <a:p>
            <a:pPr algn="ctr"/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৩।ভাষার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৪।বাগযন্ত্র ও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360218"/>
            <a:ext cx="2438400" cy="1015663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796284" y="151541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5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16" y="2362200"/>
            <a:ext cx="9067800" cy="3046988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বাগযন্ত্রের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অর্থবোধক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ধ্বনির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মাধ্যমকে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8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9232" y="228600"/>
            <a:ext cx="3465368" cy="1015663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291584" y="126504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7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1"/>
            <a:ext cx="8991600" cy="608855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57400" y="6088559"/>
            <a:ext cx="4419600" cy="769441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2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918</TotalTime>
  <Words>279</Words>
  <Application>Microsoft Office PowerPoint</Application>
  <PresentationFormat>On-screen Show (4:3)</PresentationFormat>
  <Paragraphs>64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Composite</vt:lpstr>
      <vt:lpstr>Office Theme</vt:lpstr>
      <vt:lpstr>Integral</vt:lpstr>
      <vt:lpstr>PowerPoint Presentation</vt:lpstr>
      <vt:lpstr>PowerPoint Presentation</vt:lpstr>
      <vt:lpstr>PowerPoint Presentation</vt:lpstr>
      <vt:lpstr>PowerPoint Presentation</vt:lpstr>
      <vt:lpstr>বলতো এটা কিসের ছবি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VIP</dc:creator>
  <cp:lastModifiedBy>User</cp:lastModifiedBy>
  <cp:revision>214</cp:revision>
  <dcterms:created xsi:type="dcterms:W3CDTF">2006-08-16T00:00:00Z</dcterms:created>
  <dcterms:modified xsi:type="dcterms:W3CDTF">2016-10-05T05:10:38Z</dcterms:modified>
</cp:coreProperties>
</file>