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70" r:id="rId2"/>
    <p:sldId id="267" r:id="rId3"/>
    <p:sldId id="266" r:id="rId4"/>
    <p:sldId id="265" r:id="rId5"/>
    <p:sldId id="263" r:id="rId6"/>
    <p:sldId id="264" r:id="rId7"/>
    <p:sldId id="262" r:id="rId8"/>
    <p:sldId id="258" r:id="rId9"/>
    <p:sldId id="257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03BC8-2806-4434-836C-CB0F09A84E9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746AD-F303-44B8-BE1D-92BCD56C42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746AD-F303-44B8-BE1D-92BCD56C42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91440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0"/>
            <a:ext cx="77758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11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11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115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6477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</a:rPr>
              <a:t>মূল্যায়ন</a:t>
            </a:r>
          </a:p>
          <a:p>
            <a:r>
              <a:rPr lang="bn-BD" sz="6000" dirty="0" smtClean="0"/>
              <a:t>বিয়োগ করঃ</a:t>
            </a:r>
          </a:p>
          <a:p>
            <a:endParaRPr lang="bn-BD" dirty="0" smtClean="0"/>
          </a:p>
          <a:p>
            <a:r>
              <a:rPr lang="bn-BD" sz="6000" b="1" dirty="0" smtClean="0">
                <a:solidFill>
                  <a:srgbClr val="FF0000"/>
                </a:solidFill>
              </a:rPr>
              <a:t>৪-২=</a:t>
            </a:r>
          </a:p>
          <a:p>
            <a:r>
              <a:rPr lang="bn-BD" sz="6000" b="1" dirty="0" smtClean="0">
                <a:solidFill>
                  <a:srgbClr val="FF0000"/>
                </a:solidFill>
              </a:rPr>
              <a:t>৬-৩=</a:t>
            </a:r>
          </a:p>
          <a:p>
            <a:r>
              <a:rPr lang="bn-BD" sz="6000" b="1" dirty="0" smtClean="0">
                <a:solidFill>
                  <a:srgbClr val="FF0000"/>
                </a:solidFill>
              </a:rPr>
              <a:t>৮-২=</a:t>
            </a:r>
          </a:p>
          <a:p>
            <a:r>
              <a:rPr lang="bn-BD" sz="6000" b="1" dirty="0" smtClean="0">
                <a:solidFill>
                  <a:srgbClr val="FF0000"/>
                </a:solidFill>
              </a:rPr>
              <a:t>৭-৩=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600" y="2209800"/>
            <a:ext cx="1054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/>
              <a:t>২</a:t>
            </a:r>
            <a:r>
              <a:rPr lang="bn-BD" sz="2000" b="1" dirty="0" smtClean="0"/>
              <a:t>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3124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/>
              <a:t>৩</a:t>
            </a:r>
            <a:r>
              <a:rPr lang="bn-BD" sz="2000" dirty="0" smtClean="0"/>
              <a:t>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419600" y="411480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৬</a:t>
            </a:r>
            <a:r>
              <a:rPr lang="bn-BD" sz="4000" b="1" dirty="0" smtClean="0"/>
              <a:t> 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5029201"/>
            <a:ext cx="12192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৪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xplosion 2 11"/>
          <p:cNvSpPr/>
          <p:nvPr/>
        </p:nvSpPr>
        <p:spPr>
          <a:xfrm>
            <a:off x="2743200" y="914400"/>
            <a:ext cx="76200" cy="76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ardrop 15"/>
          <p:cNvSpPr/>
          <p:nvPr/>
        </p:nvSpPr>
        <p:spPr>
          <a:xfrm>
            <a:off x="2286000" y="2362200"/>
            <a:ext cx="45719" cy="76200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457200" y="1752600"/>
            <a:ext cx="76200" cy="76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b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8686800" cy="5257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219200" y="0"/>
            <a:ext cx="63466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সবাই কে ধন্যবাদ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39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শামীমা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লিজা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দক্ষিন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লেমুয়া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84318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শ্রেনিঃ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গনিত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বিয়োগের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(১-১০)</a:t>
            </a:r>
          </a:p>
          <a:p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বিয়োগ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533400"/>
            <a:ext cx="27432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15799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93460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১০।১।১। এক গুচ্ছ উপকরন থেকে কয়েকটি  উপকরন বাদ দিলে  কয়টি থাকে  তা বলতে পারবে ।</a:t>
            </a:r>
          </a:p>
          <a:p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১০।১২।এক গুচ্ছ উপকরন  থেকে কয়েকটি উপকরন বাদ দিলে  কয়টি থাকে তা সংখ্যায়  বলতে ও  লিখতে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কয়টি বেলুন আছে?  </a:t>
            </a:r>
            <a:endParaRPr lang="bn-BD" sz="5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কয়টি উড়ে গেলো?   </a:t>
            </a:r>
            <a:endParaRPr lang="bn-BD" sz="5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bal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1009650" cy="1828800"/>
          </a:xfrm>
          <a:prstGeom prst="rect">
            <a:avLst/>
          </a:prstGeom>
        </p:spPr>
      </p:pic>
      <p:pic>
        <p:nvPicPr>
          <p:cNvPr id="9" name="Picture 8" descr="bal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33600"/>
            <a:ext cx="1009650" cy="1828800"/>
          </a:xfrm>
          <a:prstGeom prst="rect">
            <a:avLst/>
          </a:prstGeom>
        </p:spPr>
      </p:pic>
      <p:pic>
        <p:nvPicPr>
          <p:cNvPr id="10" name="Picture 9" descr="bal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209800"/>
            <a:ext cx="1009650" cy="1798320"/>
          </a:xfrm>
          <a:prstGeom prst="rect">
            <a:avLst/>
          </a:prstGeom>
        </p:spPr>
      </p:pic>
      <p:pic>
        <p:nvPicPr>
          <p:cNvPr id="11" name="Picture 10" descr="bal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057400"/>
            <a:ext cx="1009650" cy="1798320"/>
          </a:xfrm>
          <a:prstGeom prst="rect">
            <a:avLst/>
          </a:prstGeom>
        </p:spPr>
      </p:pic>
      <p:pic>
        <p:nvPicPr>
          <p:cNvPr id="12" name="Picture 11" descr="ball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2057400"/>
            <a:ext cx="1009650" cy="17983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0600" y="4267200"/>
            <a:ext cx="5101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কয়টি বেলুন থাকল?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5921756" y="264086"/>
            <a:ext cx="1910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</a:rPr>
              <a:t>৫টি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990600"/>
            <a:ext cx="1064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</a:rPr>
              <a:t>২টি</a:t>
            </a:r>
            <a:r>
              <a:rPr lang="bn-BD" sz="3600" dirty="0" smtClean="0"/>
              <a:t>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4343400"/>
            <a:ext cx="109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2060"/>
                </a:solidFill>
              </a:rPr>
              <a:t>৩টি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7088" y="5562600"/>
            <a:ext cx="8856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বেলুন উড়ে গেলে বেলুনের সংখ্যা কমে যায়, এই কমে যাওয়া কে আমরা কি বলি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528185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 আমরা শিখব</a:t>
            </a:r>
          </a:p>
          <a:p>
            <a:r>
              <a:rPr lang="bn-BD" sz="23900" dirty="0" smtClean="0">
                <a:latin typeface="NikoshBAN" pitchFamily="2" charset="0"/>
                <a:cs typeface="NikoshBAN" pitchFamily="2" charset="0"/>
              </a:rPr>
              <a:t>বিয়োগ </a:t>
            </a:r>
            <a:endParaRPr lang="en-US" sz="23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নিচে ৭টি বল আছে ।এখন কয়েকটি করে বল সরিয়ে নিলে কয়টি করে থাকে তা দেখব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962025" cy="876300"/>
          </a:xfrm>
          <a:prstGeom prst="rect">
            <a:avLst/>
          </a:prstGeom>
        </p:spPr>
      </p:pic>
      <p:pic>
        <p:nvPicPr>
          <p:cNvPr id="4" name="Picture 3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962025" cy="876300"/>
          </a:xfrm>
          <a:prstGeom prst="rect">
            <a:avLst/>
          </a:prstGeom>
        </p:spPr>
      </p:pic>
      <p:pic>
        <p:nvPicPr>
          <p:cNvPr id="5" name="Picture 4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209800"/>
            <a:ext cx="962025" cy="876300"/>
          </a:xfrm>
          <a:prstGeom prst="rect">
            <a:avLst/>
          </a:prstGeom>
        </p:spPr>
      </p:pic>
      <p:pic>
        <p:nvPicPr>
          <p:cNvPr id="6" name="Picture 5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2286000"/>
            <a:ext cx="962025" cy="876300"/>
          </a:xfrm>
          <a:prstGeom prst="rect">
            <a:avLst/>
          </a:prstGeom>
        </p:spPr>
      </p:pic>
      <p:pic>
        <p:nvPicPr>
          <p:cNvPr id="7" name="Picture 6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286000"/>
            <a:ext cx="962025" cy="876300"/>
          </a:xfrm>
          <a:prstGeom prst="rect">
            <a:avLst/>
          </a:prstGeom>
        </p:spPr>
      </p:pic>
      <p:pic>
        <p:nvPicPr>
          <p:cNvPr id="8" name="Picture 7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286000"/>
            <a:ext cx="962025" cy="876300"/>
          </a:xfrm>
          <a:prstGeom prst="rect">
            <a:avLst/>
          </a:prstGeom>
        </p:spPr>
      </p:pic>
      <p:pic>
        <p:nvPicPr>
          <p:cNvPr id="9" name="Picture 8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209800"/>
            <a:ext cx="962025" cy="876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3581400"/>
            <a:ext cx="8624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২টি বল সরিয়ে নিই।কয়টি বল থাকবে?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0" y="59436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 </a:t>
            </a:r>
            <a:endParaRPr lang="en-US" sz="6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267200" y="5867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 </a:t>
            </a:r>
            <a:endParaRPr lang="en-US" sz="4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60198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/>
              <a:t> </a:t>
            </a:r>
            <a:endParaRPr lang="en-US" sz="4800" b="1" dirty="0"/>
          </a:p>
        </p:txBody>
      </p:sp>
      <p:pic>
        <p:nvPicPr>
          <p:cNvPr id="25" name="Picture 24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0"/>
            <a:ext cx="962025" cy="876300"/>
          </a:xfrm>
          <a:prstGeom prst="rect">
            <a:avLst/>
          </a:prstGeom>
        </p:spPr>
      </p:pic>
      <p:pic>
        <p:nvPicPr>
          <p:cNvPr id="26" name="Picture 25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572000"/>
            <a:ext cx="962025" cy="876300"/>
          </a:xfrm>
          <a:prstGeom prst="rect">
            <a:avLst/>
          </a:prstGeom>
        </p:spPr>
      </p:pic>
      <p:pic>
        <p:nvPicPr>
          <p:cNvPr id="27" name="Picture 26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48200"/>
            <a:ext cx="962025" cy="876300"/>
          </a:xfrm>
          <a:prstGeom prst="rect">
            <a:avLst/>
          </a:prstGeom>
        </p:spPr>
      </p:pic>
      <p:pic>
        <p:nvPicPr>
          <p:cNvPr id="28" name="Picture 27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724400"/>
            <a:ext cx="962025" cy="876300"/>
          </a:xfrm>
          <a:prstGeom prst="rect">
            <a:avLst/>
          </a:prstGeom>
        </p:spPr>
      </p:pic>
      <p:pic>
        <p:nvPicPr>
          <p:cNvPr id="29" name="Picture 28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4800600"/>
            <a:ext cx="962025" cy="876300"/>
          </a:xfrm>
          <a:prstGeom prst="rect">
            <a:avLst/>
          </a:prstGeom>
        </p:spPr>
      </p:pic>
      <p:pic>
        <p:nvPicPr>
          <p:cNvPr id="30" name="Picture 29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24400"/>
            <a:ext cx="962025" cy="876300"/>
          </a:xfrm>
          <a:prstGeom prst="rect">
            <a:avLst/>
          </a:prstGeom>
        </p:spPr>
      </p:pic>
      <p:pic>
        <p:nvPicPr>
          <p:cNvPr id="31" name="Picture 30" descr="b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724400"/>
            <a:ext cx="962025" cy="876300"/>
          </a:xfrm>
          <a:prstGeom prst="rect">
            <a:avLst/>
          </a:prstGeom>
        </p:spPr>
      </p:pic>
      <p:sp>
        <p:nvSpPr>
          <p:cNvPr id="33" name="Right Arrow 32"/>
          <p:cNvSpPr/>
          <p:nvPr/>
        </p:nvSpPr>
        <p:spPr>
          <a:xfrm>
            <a:off x="6553200" y="5486400"/>
            <a:ext cx="2286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600200" y="5867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/>
              <a:t>৭-২</a:t>
            </a:r>
            <a:r>
              <a:rPr lang="bn-BD" sz="4400" b="1" dirty="0" smtClean="0"/>
              <a:t>=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276600" y="5867400"/>
            <a:ext cx="1051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৫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304800"/>
            <a:ext cx="6934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 নং ১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 দেখে সংখ্যায় প্রকাশ কর।  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ne 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1562100" cy="1924050"/>
          </a:xfrm>
          <a:prstGeom prst="rect">
            <a:avLst/>
          </a:prstGeom>
        </p:spPr>
      </p:pic>
      <p:pic>
        <p:nvPicPr>
          <p:cNvPr id="7" name="Picture 6" descr="pine 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819400"/>
            <a:ext cx="1562100" cy="1924050"/>
          </a:xfrm>
          <a:prstGeom prst="rect">
            <a:avLst/>
          </a:prstGeom>
        </p:spPr>
      </p:pic>
      <p:pic>
        <p:nvPicPr>
          <p:cNvPr id="8" name="Picture 7" descr="pine 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743200"/>
            <a:ext cx="1562100" cy="2057400"/>
          </a:xfrm>
          <a:prstGeom prst="rect">
            <a:avLst/>
          </a:prstGeom>
        </p:spPr>
      </p:pic>
      <p:pic>
        <p:nvPicPr>
          <p:cNvPr id="9" name="Picture 8" descr="pine 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2895600"/>
            <a:ext cx="1562100" cy="1924050"/>
          </a:xfrm>
          <a:prstGeom prst="rect">
            <a:avLst/>
          </a:prstGeom>
        </p:spPr>
      </p:pic>
      <p:pic>
        <p:nvPicPr>
          <p:cNvPr id="10" name="Picture 9" descr="pine ap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900" y="2971800"/>
            <a:ext cx="1562100" cy="19240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5000" y="5029200"/>
            <a:ext cx="388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/>
              <a:t>৫-৩= </a:t>
            </a:r>
            <a:endParaRPr lang="en-US" sz="8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5181600"/>
            <a:ext cx="780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</a:rPr>
              <a:t>২</a:t>
            </a:r>
            <a:r>
              <a:rPr lang="bn-BD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304800"/>
            <a:ext cx="861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 নং  ২।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 বি দেখে সংখ্যায় প্রকাশ কর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057400"/>
            <a:ext cx="1790700" cy="1343025"/>
          </a:xfrm>
          <a:prstGeom prst="rect">
            <a:avLst/>
          </a:prstGeom>
        </p:spPr>
      </p:pic>
      <p:pic>
        <p:nvPicPr>
          <p:cNvPr id="4" name="Picture 3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981200"/>
            <a:ext cx="1790700" cy="1343025"/>
          </a:xfrm>
          <a:prstGeom prst="rect">
            <a:avLst/>
          </a:prstGeom>
        </p:spPr>
      </p:pic>
      <p:pic>
        <p:nvPicPr>
          <p:cNvPr id="5" name="Picture 4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1790700" cy="1266825"/>
          </a:xfrm>
          <a:prstGeom prst="rect">
            <a:avLst/>
          </a:prstGeom>
        </p:spPr>
      </p:pic>
      <p:pic>
        <p:nvPicPr>
          <p:cNvPr id="6" name="Picture 5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057400"/>
            <a:ext cx="1790700" cy="1343025"/>
          </a:xfrm>
          <a:prstGeom prst="rect">
            <a:avLst/>
          </a:prstGeom>
        </p:spPr>
      </p:pic>
      <p:pic>
        <p:nvPicPr>
          <p:cNvPr id="7" name="Picture 6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133600"/>
            <a:ext cx="1790700" cy="1419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47800" y="4572000"/>
            <a:ext cx="19527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/>
              <a:t>৭-২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45720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/>
              <a:t>৫ </a:t>
            </a:r>
            <a:endParaRPr lang="en-US" sz="7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4876800"/>
            <a:ext cx="671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= </a:t>
            </a:r>
            <a:endParaRPr lang="en-US" sz="4400" b="1" dirty="0"/>
          </a:p>
        </p:txBody>
      </p:sp>
      <p:pic>
        <p:nvPicPr>
          <p:cNvPr id="11" name="Picture 10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200400"/>
            <a:ext cx="1790700" cy="1266825"/>
          </a:xfrm>
          <a:prstGeom prst="rect">
            <a:avLst/>
          </a:prstGeom>
        </p:spPr>
      </p:pic>
      <p:pic>
        <p:nvPicPr>
          <p:cNvPr id="12" name="Picture 11" descr="man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200400"/>
            <a:ext cx="1790700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183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115</cp:revision>
  <dcterms:created xsi:type="dcterms:W3CDTF">2006-08-16T00:00:00Z</dcterms:created>
  <dcterms:modified xsi:type="dcterms:W3CDTF">2016-10-09T05:40:53Z</dcterms:modified>
</cp:coreProperties>
</file>