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7" r:id="rId2"/>
    <p:sldId id="256" r:id="rId3"/>
    <p:sldId id="285" r:id="rId4"/>
    <p:sldId id="259" r:id="rId5"/>
    <p:sldId id="280" r:id="rId6"/>
    <p:sldId id="260" r:id="rId7"/>
    <p:sldId id="265" r:id="rId8"/>
    <p:sldId id="263" r:id="rId9"/>
    <p:sldId id="269" r:id="rId10"/>
    <p:sldId id="282" r:id="rId11"/>
    <p:sldId id="278" r:id="rId12"/>
    <p:sldId id="266" r:id="rId13"/>
    <p:sldId id="270" r:id="rId14"/>
    <p:sldId id="284" r:id="rId15"/>
    <p:sldId id="268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D8D48-D10A-4CD5-9773-1511AF8E87E4}" type="datetimeFigureOut">
              <a:rPr lang="en-US" smtClean="0"/>
              <a:t>9/24/2016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D661A-1DC3-4672-A4E2-1C697B3AC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1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C122-C207-439A-B4A8-0F7CBC50752D}" type="datetimeFigureOut">
              <a:rPr lang="en-US" smtClean="0"/>
              <a:pPr/>
              <a:t>9/24/2016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B307-9546-4588-A093-4618B8CCB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C122-C207-439A-B4A8-0F7CBC50752D}" type="datetimeFigureOut">
              <a:rPr lang="en-US" smtClean="0"/>
              <a:pPr/>
              <a:t>9/24/2016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B307-9546-4588-A093-4618B8CCB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C122-C207-439A-B4A8-0F7CBC50752D}" type="datetimeFigureOut">
              <a:rPr lang="en-US" smtClean="0"/>
              <a:pPr/>
              <a:t>9/24/2016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B307-9546-4588-A093-4618B8CCB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C122-C207-439A-B4A8-0F7CBC50752D}" type="datetimeFigureOut">
              <a:rPr lang="en-US" smtClean="0"/>
              <a:pPr/>
              <a:t>9/24/2016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B307-9546-4588-A093-4618B8CCB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C122-C207-439A-B4A8-0F7CBC50752D}" type="datetimeFigureOut">
              <a:rPr lang="en-US" smtClean="0"/>
              <a:pPr/>
              <a:t>9/24/2016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B307-9546-4588-A093-4618B8CCB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C122-C207-439A-B4A8-0F7CBC50752D}" type="datetimeFigureOut">
              <a:rPr lang="en-US" smtClean="0"/>
              <a:pPr/>
              <a:t>9/24/2016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B307-9546-4588-A093-4618B8CCB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C122-C207-439A-B4A8-0F7CBC50752D}" type="datetimeFigureOut">
              <a:rPr lang="en-US" smtClean="0"/>
              <a:pPr/>
              <a:t>9/24/2016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B307-9546-4588-A093-4618B8CCB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C122-C207-439A-B4A8-0F7CBC50752D}" type="datetimeFigureOut">
              <a:rPr lang="en-US" smtClean="0"/>
              <a:pPr/>
              <a:t>9/24/2016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B307-9546-4588-A093-4618B8CCB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C122-C207-439A-B4A8-0F7CBC50752D}" type="datetimeFigureOut">
              <a:rPr lang="en-US" smtClean="0"/>
              <a:pPr/>
              <a:t>9/24/2016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B307-9546-4588-A093-4618B8CCB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C122-C207-439A-B4A8-0F7CBC50752D}" type="datetimeFigureOut">
              <a:rPr lang="en-US" smtClean="0"/>
              <a:pPr/>
              <a:t>9/24/2016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B307-9546-4588-A093-4618B8CCB4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C122-C207-439A-B4A8-0F7CBC50752D}" type="datetimeFigureOut">
              <a:rPr lang="en-US" smtClean="0"/>
              <a:pPr/>
              <a:t>9/24/2016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DB307-9546-4588-A093-4618B8CCB4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4EDB307-9546-4588-A093-4618B8CCB4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B6AC122-C207-439A-B4A8-0F7CBC50752D}" type="datetimeFigureOut">
              <a:rPr lang="en-US" smtClean="0"/>
              <a:pPr/>
              <a:t>9/24/2016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60073"/>
            <a:ext cx="8922327" cy="3875637"/>
          </a:xfrm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endParaRPr lang="en-US" sz="4000" dirty="0" smtClean="0"/>
          </a:p>
          <a:p>
            <a:r>
              <a:rPr lang="bn-BD" sz="5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BD" sz="5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গোয়াইনঘাট মডেল উচ্চ, সিলেট ।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ঃ ০১৯১১ – ৯৭ ৬৬ ৩৬</a:t>
            </a:r>
          </a:p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 – 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hafizm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@yahoo.com</a:t>
            </a:r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181" y="180109"/>
            <a:ext cx="2964874" cy="234141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38546" y="180109"/>
            <a:ext cx="7121236" cy="17318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</a:rPr>
              <a:t>গাজী হাফিজুর রহমান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64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4281054" y="2597726"/>
            <a:ext cx="2660073" cy="2867891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</a:rPr>
              <a:t>সূর্য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519055" y="2036618"/>
            <a:ext cx="4184072" cy="39901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553691" y="2604655"/>
            <a:ext cx="540327" cy="89361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7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4544 -0.14954 C 0.23789 -0.14954 0.31367 -0.02014 0.31367 0.14004 C 0.31367 0.2993 0.23789 0.42986 0.14544 0.42986 C 0.05261 0.42986 -0.02265 0.2993 -0.02265 0.14004 C -0.02265 -0.02014 0.05261 -0.14954 0.14544 -0.14954 Z " pathEditMode="relative" rAng="0" ptsTypes="fffff">
                                      <p:cBhvr>
                                        <p:cTn id="6" dur="5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95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873078"/>
              </p:ext>
            </p:extLst>
          </p:nvPr>
        </p:nvGraphicFramePr>
        <p:xfrm>
          <a:off x="4546744" y="3153787"/>
          <a:ext cx="20716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Packager Shell Object" showAsIcon="1" r:id="rId3" imgW="2072160" imgH="685440" progId="Package">
                  <p:embed/>
                </p:oleObj>
              </mc:Choice>
              <mc:Fallback>
                <p:oleObj name="Packager Shell Object" showAsIcon="1" r:id="rId3" imgW="2072160" imgH="685440" progId="Package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744" y="3153787"/>
                        <a:ext cx="207168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632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36" y="3687580"/>
            <a:ext cx="6553200" cy="30579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12685" cy="36567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709" y="256603"/>
            <a:ext cx="5065995" cy="319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4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37309"/>
            <a:ext cx="9144000" cy="1279381"/>
          </a:xfrm>
        </p:spPr>
        <p:txBody>
          <a:bodyPr>
            <a:noAutofit/>
          </a:bodyPr>
          <a:lstStyle/>
          <a:p>
            <a:pPr algn="ctr"/>
            <a:r>
              <a:rPr lang="bn-BD" sz="8000" dirty="0" smtClean="0"/>
              <a:t>দলীয় কাজ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890" y="3920836"/>
            <a:ext cx="9296400" cy="1662545"/>
          </a:xfrm>
        </p:spPr>
        <p:txBody>
          <a:bodyPr>
            <a:normAutofit lnSpcReduction="10000"/>
          </a:bodyPr>
          <a:lstStyle/>
          <a:p>
            <a:r>
              <a:rPr lang="bn-IN" sz="5400" dirty="0" smtClean="0">
                <a:solidFill>
                  <a:schemeClr val="tx1"/>
                </a:solidFill>
              </a:rPr>
              <a:t>বুধ ও বৃহস্পতি গ্রহের তিনটি পার্থক্য লিখ ।</a:t>
            </a:r>
          </a:p>
        </p:txBody>
      </p:sp>
    </p:spTree>
    <p:extLst>
      <p:ext uri="{BB962C8B-B14F-4D97-AF65-F5344CB8AC3E}">
        <p14:creationId xmlns:p14="http://schemas.microsoft.com/office/powerpoint/2010/main" val="281698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87995"/>
            <a:ext cx="9518074" cy="47037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708" y="1987995"/>
            <a:ext cx="7658838" cy="46967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20690" y="293362"/>
            <a:ext cx="72709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</a:t>
            </a:r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SOLAR SYSTEM)</a:t>
            </a:r>
            <a:r>
              <a:rPr lang="en-US" sz="3600" dirty="0">
                <a:solidFill>
                  <a:srgbClr val="002060"/>
                </a:solidFill>
              </a:rPr>
              <a:t/>
            </a:r>
            <a:br>
              <a:rPr lang="en-US" sz="3600" dirty="0">
                <a:solidFill>
                  <a:srgbClr val="002060"/>
                </a:solidFill>
              </a:rPr>
            </a:b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0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82" y="308625"/>
            <a:ext cx="5070245" cy="30164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738" y="308625"/>
            <a:ext cx="5451753" cy="30164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036" y="3574471"/>
            <a:ext cx="5223188" cy="302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87928"/>
            <a:ext cx="9144000" cy="1177636"/>
          </a:xfrm>
        </p:spPr>
        <p:txBody>
          <a:bodyPr>
            <a:noAutofit/>
          </a:bodyPr>
          <a:lstStyle/>
          <a:p>
            <a:pPr algn="ctr"/>
            <a:r>
              <a:rPr lang="bn-BD" sz="8000" dirty="0" smtClean="0">
                <a:solidFill>
                  <a:srgbClr val="002060"/>
                </a:solidFill>
              </a:rPr>
              <a:t>মূল্যায়ন</a:t>
            </a:r>
            <a:endParaRPr lang="en-US" sz="80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965" y="1634836"/>
            <a:ext cx="10432472" cy="4862945"/>
          </a:xfrm>
        </p:spPr>
        <p:txBody>
          <a:bodyPr>
            <a:normAutofit fontScale="92500"/>
          </a:bodyPr>
          <a:lstStyle/>
          <a:p>
            <a:r>
              <a:rPr lang="en-US" sz="4800" b="1" i="1" dirty="0" smtClean="0">
                <a:solidFill>
                  <a:schemeClr val="tx1"/>
                </a:solidFill>
              </a:rPr>
              <a:t>1) </a:t>
            </a:r>
            <a:r>
              <a:rPr lang="bn-IN" sz="4800" b="1" i="1" dirty="0" smtClean="0">
                <a:solidFill>
                  <a:schemeClr val="tx1"/>
                </a:solidFill>
              </a:rPr>
              <a:t>সৌরজগৎ কী?</a:t>
            </a:r>
          </a:p>
          <a:p>
            <a:r>
              <a:rPr lang="en-US" sz="4800" b="1" i="1" dirty="0" smtClean="0">
                <a:solidFill>
                  <a:schemeClr val="tx1"/>
                </a:solidFill>
              </a:rPr>
              <a:t>2) </a:t>
            </a:r>
            <a:r>
              <a:rPr lang="bn-IN" sz="4800" b="1" i="1" dirty="0" smtClean="0">
                <a:solidFill>
                  <a:schemeClr val="tx1"/>
                </a:solidFill>
              </a:rPr>
              <a:t>বুধ গ্রহের তিনটি বৈশিষ্ট্য বলো ।</a:t>
            </a:r>
          </a:p>
          <a:p>
            <a:r>
              <a:rPr lang="en-US" sz="4800" b="1" i="1" dirty="0" smtClean="0">
                <a:solidFill>
                  <a:schemeClr val="tx1"/>
                </a:solidFill>
              </a:rPr>
              <a:t>3) </a:t>
            </a:r>
            <a:r>
              <a:rPr lang="bn-IN" sz="4800" b="1" i="1" dirty="0" smtClean="0">
                <a:solidFill>
                  <a:schemeClr val="tx1"/>
                </a:solidFill>
              </a:rPr>
              <a:t>বৃহস্পতি ও পৃথিবীর দুইটি  পার্থক্য বলো । </a:t>
            </a:r>
            <a:endParaRPr lang="en-US" sz="4800" b="1" i="1" dirty="0" smtClean="0">
              <a:solidFill>
                <a:schemeClr val="tx1"/>
              </a:solidFill>
            </a:endParaRPr>
          </a:p>
          <a:p>
            <a:r>
              <a:rPr lang="en-US" sz="4800" b="1" i="1" dirty="0" smtClean="0">
                <a:solidFill>
                  <a:schemeClr val="tx2"/>
                </a:solidFill>
              </a:rPr>
              <a:t>4) </a:t>
            </a:r>
            <a:r>
              <a:rPr lang="en-US" sz="4800" b="1" i="1" dirty="0" err="1">
                <a:solidFill>
                  <a:schemeClr val="tx2"/>
                </a:solidFill>
              </a:rPr>
              <a:t>পৃথিবী</a:t>
            </a:r>
            <a:r>
              <a:rPr lang="en-US" sz="4800" b="1" i="1" dirty="0">
                <a:solidFill>
                  <a:schemeClr val="tx2"/>
                </a:solidFill>
              </a:rPr>
              <a:t> </a:t>
            </a:r>
            <a:r>
              <a:rPr lang="en-US" sz="4800" b="1" i="1" dirty="0" err="1">
                <a:solidFill>
                  <a:schemeClr val="tx2"/>
                </a:solidFill>
              </a:rPr>
              <a:t>প্রানীর</a:t>
            </a:r>
            <a:r>
              <a:rPr lang="en-US" sz="4800" b="1" i="1" dirty="0">
                <a:solidFill>
                  <a:schemeClr val="tx2"/>
                </a:solidFill>
              </a:rPr>
              <a:t> </a:t>
            </a:r>
            <a:r>
              <a:rPr lang="en-US" sz="4800" b="1" i="1" dirty="0" err="1">
                <a:solidFill>
                  <a:schemeClr val="tx2"/>
                </a:solidFill>
              </a:rPr>
              <a:t>বসবাসের</a:t>
            </a:r>
            <a:r>
              <a:rPr lang="en-US" sz="4800" b="1" i="1" dirty="0">
                <a:solidFill>
                  <a:schemeClr val="tx2"/>
                </a:solidFill>
              </a:rPr>
              <a:t> </a:t>
            </a:r>
            <a:r>
              <a:rPr lang="en-US" sz="4800" b="1" i="1" dirty="0" err="1">
                <a:solidFill>
                  <a:schemeClr val="tx2"/>
                </a:solidFill>
              </a:rPr>
              <a:t>উপযোগী</a:t>
            </a:r>
            <a:r>
              <a:rPr lang="en-US" sz="4800" b="1" i="1" dirty="0">
                <a:solidFill>
                  <a:schemeClr val="tx2"/>
                </a:solidFill>
              </a:rPr>
              <a:t> </a:t>
            </a:r>
            <a:r>
              <a:rPr lang="en-US" sz="4800" b="1" i="1" dirty="0" err="1" smtClean="0">
                <a:solidFill>
                  <a:schemeClr val="tx2"/>
                </a:solidFill>
              </a:rPr>
              <a:t>গ্রহ</a:t>
            </a:r>
            <a:endParaRPr lang="en-US" sz="4800" b="1" i="1" dirty="0" smtClean="0">
              <a:solidFill>
                <a:schemeClr val="tx2"/>
              </a:solidFill>
            </a:endParaRPr>
          </a:p>
          <a:p>
            <a:r>
              <a:rPr lang="en-US" sz="4800" b="1" i="1" dirty="0">
                <a:solidFill>
                  <a:schemeClr val="tx2"/>
                </a:solidFill>
              </a:rPr>
              <a:t> </a:t>
            </a:r>
            <a:r>
              <a:rPr lang="en-US" sz="4800" b="1" i="1" dirty="0" err="1" smtClean="0">
                <a:solidFill>
                  <a:schemeClr val="tx2"/>
                </a:solidFill>
              </a:rPr>
              <a:t>দুটি</a:t>
            </a:r>
            <a:r>
              <a:rPr lang="en-US" sz="4800" b="1" i="1" dirty="0" smtClean="0">
                <a:solidFill>
                  <a:schemeClr val="tx2"/>
                </a:solidFill>
              </a:rPr>
              <a:t> </a:t>
            </a:r>
            <a:r>
              <a:rPr lang="en-US" sz="4800" b="1" i="1" dirty="0" err="1" smtClean="0">
                <a:solidFill>
                  <a:schemeClr val="tx2"/>
                </a:solidFill>
              </a:rPr>
              <a:t>কারন</a:t>
            </a:r>
            <a:r>
              <a:rPr lang="en-US" sz="4800" b="1" i="1" dirty="0" smtClean="0">
                <a:solidFill>
                  <a:schemeClr val="tx2"/>
                </a:solidFill>
              </a:rPr>
              <a:t> </a:t>
            </a:r>
            <a:r>
              <a:rPr lang="en-US" sz="4800" b="1" i="1" dirty="0" err="1" smtClean="0">
                <a:solidFill>
                  <a:schemeClr val="tx2"/>
                </a:solidFill>
              </a:rPr>
              <a:t>বলো</a:t>
            </a:r>
            <a:r>
              <a:rPr lang="en-US" sz="4800" b="1" i="1" dirty="0" smtClean="0">
                <a:solidFill>
                  <a:schemeClr val="tx2"/>
                </a:solidFill>
              </a:rPr>
              <a:t> । </a:t>
            </a:r>
            <a:endParaRPr lang="en-US" sz="4800" b="1" i="1" dirty="0">
              <a:solidFill>
                <a:schemeClr val="tx2"/>
              </a:solidFill>
            </a:endParaRPr>
          </a:p>
          <a:p>
            <a:endParaRPr lang="en-US" sz="4800" dirty="0" smtClean="0">
              <a:solidFill>
                <a:schemeClr val="tx1"/>
              </a:solidFill>
            </a:endParaRPr>
          </a:p>
          <a:p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57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818" y="1053090"/>
            <a:ext cx="9144000" cy="1357601"/>
          </a:xfrm>
        </p:spPr>
        <p:txBody>
          <a:bodyPr>
            <a:normAutofit/>
          </a:bodyPr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2218" y="3602038"/>
            <a:ext cx="9545782" cy="1828944"/>
          </a:xfrm>
        </p:spPr>
        <p:txBody>
          <a:bodyPr>
            <a:noAutofit/>
          </a:bodyPr>
          <a:lstStyle/>
          <a:p>
            <a:r>
              <a:rPr lang="bn-IN" sz="6600" dirty="0" smtClean="0">
                <a:solidFill>
                  <a:srgbClr val="002060"/>
                </a:solidFill>
              </a:rPr>
              <a:t>বুধ ও বৃহস্পতি গ্রহের বর্ননা লিখ । </a:t>
            </a:r>
            <a:endParaRPr lang="en-US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4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525791"/>
            <a:ext cx="9144000" cy="1247591"/>
          </a:xfrm>
        </p:spPr>
        <p:txBody>
          <a:bodyPr>
            <a:noAutofit/>
          </a:bodyPr>
          <a:lstStyle/>
          <a:p>
            <a:pPr algn="ctr"/>
            <a:r>
              <a:rPr lang="bn-BD" sz="7200" dirty="0" smtClean="0"/>
              <a:t>সবাইকে ধন্যবাদ 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08908"/>
            <a:ext cx="9143999" cy="423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2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484" y="1864666"/>
            <a:ext cx="8349520" cy="4868644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2160629" y="161483"/>
            <a:ext cx="8349520" cy="1525999"/>
          </a:xfrm>
          <a:solidFill>
            <a:srgbClr val="00B050"/>
          </a:solidFill>
          <a:ln w="5715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11500" b="1" dirty="0" smtClean="0"/>
              <a:t>স্বাগতম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28988929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9803"/>
            <a:ext cx="9144000" cy="1004342"/>
          </a:xfrm>
        </p:spPr>
        <p:txBody>
          <a:bodyPr>
            <a:no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675" y="1633929"/>
            <a:ext cx="11122702" cy="4991724"/>
          </a:xfrm>
        </p:spPr>
        <p:txBody>
          <a:bodyPr>
            <a:normAutofit/>
          </a:bodyPr>
          <a:lstStyle/>
          <a:p>
            <a:pPr algn="l"/>
            <a:r>
              <a:rPr lang="bn-BD" sz="3600" dirty="0">
                <a:solidFill>
                  <a:srgbClr val="7030A0"/>
                </a:solidFill>
              </a:rPr>
              <a:t>শ্রেনি			                    দশম</a:t>
            </a:r>
          </a:p>
          <a:p>
            <a:pPr algn="l"/>
            <a:endParaRPr lang="bn-BD" sz="2000" dirty="0">
              <a:solidFill>
                <a:srgbClr val="7030A0"/>
              </a:solidFill>
            </a:endParaRPr>
          </a:p>
          <a:p>
            <a:pPr algn="l"/>
            <a:r>
              <a:rPr lang="bn-BD" sz="3600" dirty="0">
                <a:solidFill>
                  <a:srgbClr val="7030A0"/>
                </a:solidFill>
              </a:rPr>
              <a:t>বিষয় 			                    ভূগোল</a:t>
            </a:r>
          </a:p>
          <a:p>
            <a:pPr algn="l"/>
            <a:endParaRPr lang="bn-BD" sz="2800" dirty="0">
              <a:solidFill>
                <a:srgbClr val="7030A0"/>
              </a:solidFill>
            </a:endParaRPr>
          </a:p>
          <a:p>
            <a:pPr algn="l"/>
            <a:r>
              <a:rPr lang="bn-BD" sz="3600" dirty="0">
                <a:solidFill>
                  <a:srgbClr val="7030A0"/>
                </a:solidFill>
              </a:rPr>
              <a:t>অধ্যায় 		                    মহাবিশ্ব ও আমাদের পৃথিবী</a:t>
            </a:r>
          </a:p>
          <a:p>
            <a:pPr algn="l"/>
            <a:endParaRPr lang="bn-BD" sz="2000" dirty="0">
              <a:solidFill>
                <a:srgbClr val="7030A0"/>
              </a:solidFill>
            </a:endParaRPr>
          </a:p>
          <a:p>
            <a:pPr algn="l"/>
            <a:r>
              <a:rPr lang="bn-BD" sz="3600" dirty="0">
                <a:solidFill>
                  <a:srgbClr val="7030A0"/>
                </a:solidFill>
              </a:rPr>
              <a:t>বিশেষ পাঠ 		                    সৌরজগৎ</a:t>
            </a:r>
          </a:p>
          <a:p>
            <a:pPr algn="l"/>
            <a:endParaRPr lang="bn-BD" sz="2000" dirty="0">
              <a:solidFill>
                <a:srgbClr val="7030A0"/>
              </a:solidFill>
            </a:endParaRPr>
          </a:p>
          <a:p>
            <a:pPr algn="l"/>
            <a:r>
              <a:rPr lang="bn-BD" sz="3600" dirty="0">
                <a:solidFill>
                  <a:srgbClr val="7030A0"/>
                </a:solidFill>
              </a:rPr>
              <a:t>সময় 			                    ৫০ মিনিট</a:t>
            </a:r>
            <a:endParaRPr lang="bn-BD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bn-BD" sz="36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4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725" y="262325"/>
            <a:ext cx="11392524" cy="6475752"/>
          </a:xfrm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078" y="3962400"/>
            <a:ext cx="4149841" cy="2857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032" y="195120"/>
            <a:ext cx="3298784" cy="3387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4" y="179880"/>
            <a:ext cx="3992636" cy="325286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4924" y="4197245"/>
            <a:ext cx="3645709" cy="16938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354079" y="212204"/>
            <a:ext cx="3281162" cy="2743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সৌরজগৎ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36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2"/>
            <a:ext cx="10058400" cy="1891144"/>
          </a:xfrm>
        </p:spPr>
        <p:txBody>
          <a:bodyPr/>
          <a:lstStyle/>
          <a:p>
            <a:pPr algn="ctr"/>
            <a:r>
              <a:rPr lang="bn-IN" sz="11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সৌরজগৎ</a:t>
            </a:r>
            <a:endParaRPr lang="en-US" sz="115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21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4079" y="659567"/>
            <a:ext cx="9144000" cy="1246447"/>
          </a:xfrm>
        </p:spPr>
        <p:txBody>
          <a:bodyPr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725" y="2098623"/>
            <a:ext cx="11287593" cy="4572000"/>
          </a:xfrm>
        </p:spPr>
        <p:txBody>
          <a:bodyPr>
            <a:normAutofit/>
          </a:bodyPr>
          <a:lstStyle/>
          <a:p>
            <a:pPr algn="l"/>
            <a:r>
              <a:rPr lang="bn-BD" sz="4400" dirty="0" smtClean="0">
                <a:solidFill>
                  <a:schemeClr val="tx1"/>
                </a:solidFill>
              </a:rPr>
              <a:t>আজকের পাঠ শেষে</a:t>
            </a:r>
            <a:r>
              <a:rPr lang="bn-BD" sz="4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...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......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সৌরজগতের ধারনা সংঙ্গায়িত করতে পারবে ।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সৌরজগতের গ্রহগুলোর নাম লিখতে পারবে ।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 ও বৃহত্তম গ্রহের বর্ননা দিতে পারবে ।</a:t>
            </a:r>
          </a:p>
          <a:p>
            <a:pPr algn="l"/>
            <a:endParaRPr lang="bn-BD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438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12" y="267870"/>
            <a:ext cx="5259131" cy="42141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35908" y="104930"/>
            <a:ext cx="5696262" cy="6490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914400">
              <a:buFont typeface="+mj-lt"/>
              <a:buAutoNum type="arabicPeriod"/>
            </a:pP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বুধ</a:t>
            </a:r>
          </a:p>
          <a:p>
            <a:pPr marL="914400" indent="-914400">
              <a:buFont typeface="+mj-lt"/>
              <a:buAutoNum type="arabicPeriod"/>
            </a:pP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শুক্র</a:t>
            </a:r>
          </a:p>
          <a:p>
            <a:pPr marL="914400" indent="-914400">
              <a:buFont typeface="+mj-lt"/>
              <a:buAutoNum type="arabicPeriod"/>
            </a:pP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পৃথিবী</a:t>
            </a:r>
          </a:p>
          <a:p>
            <a:pPr marL="914400" indent="-914400">
              <a:buFont typeface="+mj-lt"/>
              <a:buAutoNum type="arabicPeriod"/>
            </a:pP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মঙ্গল</a:t>
            </a:r>
          </a:p>
          <a:p>
            <a:pPr marL="914400" indent="-914400">
              <a:buFont typeface="+mj-lt"/>
              <a:buAutoNum type="arabicPeriod"/>
            </a:pP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বৃহস্পতি</a:t>
            </a:r>
          </a:p>
          <a:p>
            <a:pPr marL="914400" indent="-914400">
              <a:buFont typeface="+mj-lt"/>
              <a:buAutoNum type="arabicPeriod"/>
            </a:pP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শনি</a:t>
            </a:r>
          </a:p>
          <a:p>
            <a:pPr marL="914400" indent="-914400">
              <a:buFont typeface="+mj-lt"/>
              <a:buAutoNum type="arabicPeriod"/>
            </a:pP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ইউরেনাস</a:t>
            </a:r>
          </a:p>
          <a:p>
            <a:pPr marL="914400" indent="-914400">
              <a:buFont typeface="+mj-lt"/>
              <a:buAutoNum type="arabicPeriod"/>
            </a:pP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নেপচুন</a:t>
            </a:r>
          </a:p>
        </p:txBody>
      </p:sp>
    </p:spTree>
    <p:extLst>
      <p:ext uri="{BB962C8B-B14F-4D97-AF65-F5344CB8AC3E}">
        <p14:creationId xmlns:p14="http://schemas.microsoft.com/office/powerpoint/2010/main" val="19945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8" y="131051"/>
            <a:ext cx="5355122" cy="4011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220" y="2289497"/>
            <a:ext cx="5293135" cy="426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1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678873"/>
            <a:ext cx="9171709" cy="1898072"/>
          </a:xfrm>
        </p:spPr>
        <p:txBody>
          <a:bodyPr>
            <a:noAutofit/>
          </a:bodyPr>
          <a:lstStyle/>
          <a:p>
            <a:pPr algn="ctr"/>
            <a:r>
              <a:rPr lang="bn-BD" sz="8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783" y="3532909"/>
            <a:ext cx="9836726" cy="2757055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r>
              <a:rPr lang="bn-BD" sz="3600" dirty="0" smtClean="0"/>
              <a:t> </a:t>
            </a:r>
            <a:endParaRPr lang="bn-IN" sz="3600" dirty="0" smtClean="0"/>
          </a:p>
          <a:p>
            <a:r>
              <a:rPr lang="bn-BD" sz="6600" dirty="0" smtClean="0">
                <a:solidFill>
                  <a:srgbClr val="002060"/>
                </a:solidFill>
              </a:rPr>
              <a:t>সৌরজগতের গ্রহগুলোর নাম লিখ ?</a:t>
            </a:r>
            <a:endParaRPr lang="en-US" sz="6600" dirty="0" smtClean="0">
              <a:solidFill>
                <a:srgbClr val="002060"/>
              </a:solidFill>
            </a:endParaRPr>
          </a:p>
          <a:p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 ঃ-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তিন 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09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749</TotalTime>
  <Words>147</Words>
  <Application>Microsoft Office PowerPoint</Application>
  <PresentationFormat>Custom</PresentationFormat>
  <Paragraphs>52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Adjacency</vt:lpstr>
      <vt:lpstr>Packager Shell Object</vt:lpstr>
      <vt:lpstr>PowerPoint Presentation</vt:lpstr>
      <vt:lpstr>স্বাগতম</vt:lpstr>
      <vt:lpstr>পাঠ পরিচিতি</vt:lpstr>
      <vt:lpstr>PowerPoint Presentation</vt:lpstr>
      <vt:lpstr>সৌরজগৎ</vt:lpstr>
      <vt:lpstr>শিখন ফল</vt:lpstr>
      <vt:lpstr>PowerPoint Presentation</vt:lpstr>
      <vt:lpstr>PowerPoint Presentation</vt:lpstr>
      <vt:lpstr>একক কাজ </vt:lpstr>
      <vt:lpstr>PowerPoint Presentation</vt:lpstr>
      <vt:lpstr>PowerPoint Presentation</vt:lpstr>
      <vt:lpstr>PowerPoint Presentation</vt:lpstr>
      <vt:lpstr>দলীয় কাজ</vt:lpstr>
      <vt:lpstr>PowerPoint Presentation</vt:lpstr>
      <vt:lpstr>PowerPoint Presentation</vt:lpstr>
      <vt:lpstr>মূল্যায়ন</vt:lpstr>
      <vt:lpstr>বাড়ির কাজ</vt:lpstr>
      <vt:lpstr>সবাইকে ধন্যবাদ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Ashraf Ali</dc:creator>
  <cp:lastModifiedBy>Dell</cp:lastModifiedBy>
  <cp:revision>157</cp:revision>
  <dcterms:created xsi:type="dcterms:W3CDTF">2015-04-12T14:25:46Z</dcterms:created>
  <dcterms:modified xsi:type="dcterms:W3CDTF">2016-09-24T14:05:28Z</dcterms:modified>
</cp:coreProperties>
</file>