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73" r:id="rId5"/>
    <p:sldId id="259" r:id="rId6"/>
    <p:sldId id="260" r:id="rId7"/>
    <p:sldId id="261" r:id="rId8"/>
    <p:sldId id="263" r:id="rId9"/>
    <p:sldId id="264" r:id="rId10"/>
    <p:sldId id="265" r:id="rId11"/>
    <p:sldId id="268" r:id="rId12"/>
    <p:sldId id="266"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A5155-14FA-4237-A66B-125015FF646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10B372D9-0988-4F68-965A-629F7C7F67BA}">
      <dgm:prSet phldrT="[Text]"/>
      <dgm:spPr/>
      <dgm:t>
        <a:bodyPr/>
        <a:lstStyle/>
        <a:p>
          <a:r>
            <a:rPr lang="bn-IN" dirty="0" smtClean="0">
              <a:latin typeface="NikoshBAN" panose="02000000000000000000" pitchFamily="2" charset="0"/>
              <a:cs typeface="NikoshBAN" panose="02000000000000000000" pitchFamily="2" charset="0"/>
            </a:rPr>
            <a:t>সংখ্যা পদ্ধতি</a:t>
          </a:r>
          <a:endParaRPr lang="en-US" dirty="0">
            <a:latin typeface="NikoshBAN" panose="02000000000000000000" pitchFamily="2" charset="0"/>
            <a:cs typeface="NikoshBAN" panose="02000000000000000000" pitchFamily="2" charset="0"/>
          </a:endParaRPr>
        </a:p>
      </dgm:t>
    </dgm:pt>
    <dgm:pt modelId="{2604E81A-2F08-4C5C-9414-21074F66B0A6}" type="parTrans" cxnId="{4030051E-A01E-4167-AA85-8ADF3CB0152E}">
      <dgm:prSet/>
      <dgm:spPr/>
      <dgm:t>
        <a:bodyPr/>
        <a:lstStyle/>
        <a:p>
          <a:endParaRPr lang="en-US"/>
        </a:p>
      </dgm:t>
    </dgm:pt>
    <dgm:pt modelId="{9447322B-1925-4405-A36D-1295BEC5C3CD}" type="sibTrans" cxnId="{4030051E-A01E-4167-AA85-8ADF3CB0152E}">
      <dgm:prSet/>
      <dgm:spPr/>
      <dgm:t>
        <a:bodyPr/>
        <a:lstStyle/>
        <a:p>
          <a:endParaRPr lang="en-US"/>
        </a:p>
      </dgm:t>
    </dgm:pt>
    <dgm:pt modelId="{8B981BBB-C654-4791-A057-50956A9E4012}">
      <dgm:prSet phldrT="[Text]"/>
      <dgm:spPr/>
      <dgm:t>
        <a:bodyPr/>
        <a:lstStyle/>
        <a:p>
          <a:r>
            <a:rPr lang="en-US" dirty="0" smtClean="0"/>
            <a:t>Positional Number System</a:t>
          </a:r>
          <a:endParaRPr lang="en-US" dirty="0"/>
        </a:p>
      </dgm:t>
    </dgm:pt>
    <dgm:pt modelId="{011CDBE0-62B7-4BEF-AA43-60BD1D473C5C}" type="parTrans" cxnId="{290D7EC8-E682-42E2-A5C0-DC73CBBFE8BD}">
      <dgm:prSet/>
      <dgm:spPr/>
      <dgm:t>
        <a:bodyPr/>
        <a:lstStyle/>
        <a:p>
          <a:endParaRPr lang="en-US"/>
        </a:p>
      </dgm:t>
    </dgm:pt>
    <dgm:pt modelId="{A86B66DD-F6D9-4CB3-8B68-42FA7E0F8849}" type="sibTrans" cxnId="{290D7EC8-E682-42E2-A5C0-DC73CBBFE8BD}">
      <dgm:prSet/>
      <dgm:spPr/>
      <dgm:t>
        <a:bodyPr/>
        <a:lstStyle/>
        <a:p>
          <a:endParaRPr lang="en-US"/>
        </a:p>
      </dgm:t>
    </dgm:pt>
    <dgm:pt modelId="{24FF1109-98CD-4337-BE2A-810077B5ACC7}">
      <dgm:prSet phldrT="[Text]"/>
      <dgm:spPr/>
      <dgm:t>
        <a:bodyPr/>
        <a:lstStyle/>
        <a:p>
          <a:r>
            <a:rPr lang="en-US" dirty="0" smtClean="0"/>
            <a:t>Non-positional Number System</a:t>
          </a:r>
          <a:endParaRPr lang="en-US" dirty="0"/>
        </a:p>
      </dgm:t>
    </dgm:pt>
    <dgm:pt modelId="{9C0E76F2-0103-4530-9839-41AECA738B15}" type="parTrans" cxnId="{D53FA5FB-E4D6-47FF-BAAE-9FA3AA25F161}">
      <dgm:prSet/>
      <dgm:spPr/>
      <dgm:t>
        <a:bodyPr/>
        <a:lstStyle/>
        <a:p>
          <a:endParaRPr lang="en-US"/>
        </a:p>
      </dgm:t>
    </dgm:pt>
    <dgm:pt modelId="{5E0612F9-7778-42FB-B62C-2E0ED0C6E44E}" type="sibTrans" cxnId="{D53FA5FB-E4D6-47FF-BAAE-9FA3AA25F161}">
      <dgm:prSet/>
      <dgm:spPr/>
      <dgm:t>
        <a:bodyPr/>
        <a:lstStyle/>
        <a:p>
          <a:endParaRPr lang="en-US"/>
        </a:p>
      </dgm:t>
    </dgm:pt>
    <dgm:pt modelId="{2570A93E-C3D5-4B58-BBB4-4863CE4ECF7C}" type="pres">
      <dgm:prSet presAssocID="{A1DA5155-14FA-4237-A66B-125015FF6469}" presName="hierChild1" presStyleCnt="0">
        <dgm:presLayoutVars>
          <dgm:chPref val="1"/>
          <dgm:dir/>
          <dgm:animOne val="branch"/>
          <dgm:animLvl val="lvl"/>
          <dgm:resizeHandles/>
        </dgm:presLayoutVars>
      </dgm:prSet>
      <dgm:spPr/>
      <dgm:t>
        <a:bodyPr/>
        <a:lstStyle/>
        <a:p>
          <a:endParaRPr lang="en-US"/>
        </a:p>
      </dgm:t>
    </dgm:pt>
    <dgm:pt modelId="{E9229B6B-FDA0-4042-97D4-BD35CE54E477}" type="pres">
      <dgm:prSet presAssocID="{10B372D9-0988-4F68-965A-629F7C7F67BA}" presName="hierRoot1" presStyleCnt="0"/>
      <dgm:spPr/>
      <dgm:t>
        <a:bodyPr/>
        <a:lstStyle/>
        <a:p>
          <a:endParaRPr lang="en-US"/>
        </a:p>
      </dgm:t>
    </dgm:pt>
    <dgm:pt modelId="{A789288D-4BE7-4420-A461-37A9FEC36471}" type="pres">
      <dgm:prSet presAssocID="{10B372D9-0988-4F68-965A-629F7C7F67BA}" presName="composite" presStyleCnt="0"/>
      <dgm:spPr/>
      <dgm:t>
        <a:bodyPr/>
        <a:lstStyle/>
        <a:p>
          <a:endParaRPr lang="en-US"/>
        </a:p>
      </dgm:t>
    </dgm:pt>
    <dgm:pt modelId="{8F1C2034-6C44-4978-8512-E59C2CAE80A3}" type="pres">
      <dgm:prSet presAssocID="{10B372D9-0988-4F68-965A-629F7C7F67BA}" presName="background" presStyleLbl="node0" presStyleIdx="0" presStyleCnt="1"/>
      <dgm:spPr>
        <a:noFill/>
      </dgm:spPr>
      <dgm:t>
        <a:bodyPr/>
        <a:lstStyle/>
        <a:p>
          <a:endParaRPr lang="en-US"/>
        </a:p>
      </dgm:t>
    </dgm:pt>
    <dgm:pt modelId="{2D3FC091-4D99-4604-89B1-E3840C43F532}" type="pres">
      <dgm:prSet presAssocID="{10B372D9-0988-4F68-965A-629F7C7F67BA}" presName="text" presStyleLbl="fgAcc0" presStyleIdx="0" presStyleCnt="1" custLinFactNeighborX="-4745" custLinFactNeighborY="-16669">
        <dgm:presLayoutVars>
          <dgm:chPref val="3"/>
        </dgm:presLayoutVars>
      </dgm:prSet>
      <dgm:spPr/>
      <dgm:t>
        <a:bodyPr/>
        <a:lstStyle/>
        <a:p>
          <a:endParaRPr lang="en-US"/>
        </a:p>
      </dgm:t>
    </dgm:pt>
    <dgm:pt modelId="{780DCA3C-7E17-41E9-8CBD-F7E66B242B20}" type="pres">
      <dgm:prSet presAssocID="{10B372D9-0988-4F68-965A-629F7C7F67BA}" presName="hierChild2" presStyleCnt="0"/>
      <dgm:spPr/>
      <dgm:t>
        <a:bodyPr/>
        <a:lstStyle/>
        <a:p>
          <a:endParaRPr lang="en-US"/>
        </a:p>
      </dgm:t>
    </dgm:pt>
    <dgm:pt modelId="{056B05B5-4643-4A95-914B-369CACC38FC2}" type="pres">
      <dgm:prSet presAssocID="{011CDBE0-62B7-4BEF-AA43-60BD1D473C5C}" presName="Name10" presStyleLbl="parChTrans1D2" presStyleIdx="0" presStyleCnt="2"/>
      <dgm:spPr/>
      <dgm:t>
        <a:bodyPr/>
        <a:lstStyle/>
        <a:p>
          <a:endParaRPr lang="en-US"/>
        </a:p>
      </dgm:t>
    </dgm:pt>
    <dgm:pt modelId="{3F0F7968-6A78-4D9A-B2A9-0089D2BDACC3}" type="pres">
      <dgm:prSet presAssocID="{8B981BBB-C654-4791-A057-50956A9E4012}" presName="hierRoot2" presStyleCnt="0"/>
      <dgm:spPr/>
      <dgm:t>
        <a:bodyPr/>
        <a:lstStyle/>
        <a:p>
          <a:endParaRPr lang="en-US"/>
        </a:p>
      </dgm:t>
    </dgm:pt>
    <dgm:pt modelId="{ADE1D22D-C167-452E-A8A7-A90CBBA81E0F}" type="pres">
      <dgm:prSet presAssocID="{8B981BBB-C654-4791-A057-50956A9E4012}" presName="composite2" presStyleCnt="0"/>
      <dgm:spPr/>
      <dgm:t>
        <a:bodyPr/>
        <a:lstStyle/>
        <a:p>
          <a:endParaRPr lang="en-US"/>
        </a:p>
      </dgm:t>
    </dgm:pt>
    <dgm:pt modelId="{E66B21BF-3748-456E-905E-87B4050752F9}" type="pres">
      <dgm:prSet presAssocID="{8B981BBB-C654-4791-A057-50956A9E4012}" presName="background2" presStyleLbl="node2" presStyleIdx="0" presStyleCnt="2"/>
      <dgm:spPr>
        <a:noFill/>
      </dgm:spPr>
      <dgm:t>
        <a:bodyPr/>
        <a:lstStyle/>
        <a:p>
          <a:endParaRPr lang="en-US"/>
        </a:p>
      </dgm:t>
    </dgm:pt>
    <dgm:pt modelId="{7ACC90E9-41BF-4BDC-B342-FE3BB64E2FBB}" type="pres">
      <dgm:prSet presAssocID="{8B981BBB-C654-4791-A057-50956A9E4012}" presName="text2" presStyleLbl="fgAcc2" presStyleIdx="0" presStyleCnt="2" custLinFactX="-85410" custLinFactNeighborX="-100000" custLinFactNeighborY="-21674">
        <dgm:presLayoutVars>
          <dgm:chPref val="3"/>
        </dgm:presLayoutVars>
      </dgm:prSet>
      <dgm:spPr/>
      <dgm:t>
        <a:bodyPr/>
        <a:lstStyle/>
        <a:p>
          <a:endParaRPr lang="en-US"/>
        </a:p>
      </dgm:t>
    </dgm:pt>
    <dgm:pt modelId="{F68C7C00-6019-4189-8245-59C3A0F90F8A}" type="pres">
      <dgm:prSet presAssocID="{8B981BBB-C654-4791-A057-50956A9E4012}" presName="hierChild3" presStyleCnt="0"/>
      <dgm:spPr/>
      <dgm:t>
        <a:bodyPr/>
        <a:lstStyle/>
        <a:p>
          <a:endParaRPr lang="en-US"/>
        </a:p>
      </dgm:t>
    </dgm:pt>
    <dgm:pt modelId="{55E07FBA-08B2-4141-827D-CC60005656DE}" type="pres">
      <dgm:prSet presAssocID="{9C0E76F2-0103-4530-9839-41AECA738B15}" presName="Name10" presStyleLbl="parChTrans1D2" presStyleIdx="1" presStyleCnt="2"/>
      <dgm:spPr/>
      <dgm:t>
        <a:bodyPr/>
        <a:lstStyle/>
        <a:p>
          <a:endParaRPr lang="en-US"/>
        </a:p>
      </dgm:t>
    </dgm:pt>
    <dgm:pt modelId="{67D59857-7CE4-4A50-B434-CFF1EACCEAF4}" type="pres">
      <dgm:prSet presAssocID="{24FF1109-98CD-4337-BE2A-810077B5ACC7}" presName="hierRoot2" presStyleCnt="0"/>
      <dgm:spPr/>
      <dgm:t>
        <a:bodyPr/>
        <a:lstStyle/>
        <a:p>
          <a:endParaRPr lang="en-US"/>
        </a:p>
      </dgm:t>
    </dgm:pt>
    <dgm:pt modelId="{9B58662F-16EE-4A34-9E14-51B198C040F0}" type="pres">
      <dgm:prSet presAssocID="{24FF1109-98CD-4337-BE2A-810077B5ACC7}" presName="composite2" presStyleCnt="0"/>
      <dgm:spPr/>
      <dgm:t>
        <a:bodyPr/>
        <a:lstStyle/>
        <a:p>
          <a:endParaRPr lang="en-US"/>
        </a:p>
      </dgm:t>
    </dgm:pt>
    <dgm:pt modelId="{582C5619-7292-4391-BEE0-8F9C394A0A02}" type="pres">
      <dgm:prSet presAssocID="{24FF1109-98CD-4337-BE2A-810077B5ACC7}" presName="background2" presStyleLbl="node2" presStyleIdx="1" presStyleCnt="2"/>
      <dgm:spPr>
        <a:noFill/>
      </dgm:spPr>
      <dgm:t>
        <a:bodyPr/>
        <a:lstStyle/>
        <a:p>
          <a:endParaRPr lang="en-US"/>
        </a:p>
      </dgm:t>
    </dgm:pt>
    <dgm:pt modelId="{06F703F7-BA1E-46BA-9B21-587BC69C2D9C}" type="pres">
      <dgm:prSet presAssocID="{24FF1109-98CD-4337-BE2A-810077B5ACC7}" presName="text2" presStyleLbl="fgAcc2" presStyleIdx="1" presStyleCnt="2" custLinFactNeighborX="65640" custLinFactNeighborY="-21049">
        <dgm:presLayoutVars>
          <dgm:chPref val="3"/>
        </dgm:presLayoutVars>
      </dgm:prSet>
      <dgm:spPr/>
      <dgm:t>
        <a:bodyPr/>
        <a:lstStyle/>
        <a:p>
          <a:endParaRPr lang="en-US"/>
        </a:p>
      </dgm:t>
    </dgm:pt>
    <dgm:pt modelId="{E4223F39-A113-4A49-8F7E-F7D5459DFFA4}" type="pres">
      <dgm:prSet presAssocID="{24FF1109-98CD-4337-BE2A-810077B5ACC7}" presName="hierChild3" presStyleCnt="0"/>
      <dgm:spPr/>
      <dgm:t>
        <a:bodyPr/>
        <a:lstStyle/>
        <a:p>
          <a:endParaRPr lang="en-US"/>
        </a:p>
      </dgm:t>
    </dgm:pt>
  </dgm:ptLst>
  <dgm:cxnLst>
    <dgm:cxn modelId="{4030051E-A01E-4167-AA85-8ADF3CB0152E}" srcId="{A1DA5155-14FA-4237-A66B-125015FF6469}" destId="{10B372D9-0988-4F68-965A-629F7C7F67BA}" srcOrd="0" destOrd="0" parTransId="{2604E81A-2F08-4C5C-9414-21074F66B0A6}" sibTransId="{9447322B-1925-4405-A36D-1295BEC5C3CD}"/>
    <dgm:cxn modelId="{E416482E-DB5F-4A2D-A55F-EE8C3E17F6CF}" type="presOf" srcId="{24FF1109-98CD-4337-BE2A-810077B5ACC7}" destId="{06F703F7-BA1E-46BA-9B21-587BC69C2D9C}" srcOrd="0" destOrd="0" presId="urn:microsoft.com/office/officeart/2005/8/layout/hierarchy1"/>
    <dgm:cxn modelId="{290D7EC8-E682-42E2-A5C0-DC73CBBFE8BD}" srcId="{10B372D9-0988-4F68-965A-629F7C7F67BA}" destId="{8B981BBB-C654-4791-A057-50956A9E4012}" srcOrd="0" destOrd="0" parTransId="{011CDBE0-62B7-4BEF-AA43-60BD1D473C5C}" sibTransId="{A86B66DD-F6D9-4CB3-8B68-42FA7E0F8849}"/>
    <dgm:cxn modelId="{D53FA5FB-E4D6-47FF-BAAE-9FA3AA25F161}" srcId="{10B372D9-0988-4F68-965A-629F7C7F67BA}" destId="{24FF1109-98CD-4337-BE2A-810077B5ACC7}" srcOrd="1" destOrd="0" parTransId="{9C0E76F2-0103-4530-9839-41AECA738B15}" sibTransId="{5E0612F9-7778-42FB-B62C-2E0ED0C6E44E}"/>
    <dgm:cxn modelId="{C87ACE50-94AC-410C-8A77-930341A90EB8}" type="presOf" srcId="{A1DA5155-14FA-4237-A66B-125015FF6469}" destId="{2570A93E-C3D5-4B58-BBB4-4863CE4ECF7C}" srcOrd="0" destOrd="0" presId="urn:microsoft.com/office/officeart/2005/8/layout/hierarchy1"/>
    <dgm:cxn modelId="{AFCA19EB-1069-4F9B-96A3-1182D3F6837A}" type="presOf" srcId="{9C0E76F2-0103-4530-9839-41AECA738B15}" destId="{55E07FBA-08B2-4141-827D-CC60005656DE}" srcOrd="0" destOrd="0" presId="urn:microsoft.com/office/officeart/2005/8/layout/hierarchy1"/>
    <dgm:cxn modelId="{000E5158-7E01-4CAA-8257-C33FAB481098}" type="presOf" srcId="{8B981BBB-C654-4791-A057-50956A9E4012}" destId="{7ACC90E9-41BF-4BDC-B342-FE3BB64E2FBB}" srcOrd="0" destOrd="0" presId="urn:microsoft.com/office/officeart/2005/8/layout/hierarchy1"/>
    <dgm:cxn modelId="{8A8F2620-B73B-4C56-B773-3E5A5DF3B3DF}" type="presOf" srcId="{011CDBE0-62B7-4BEF-AA43-60BD1D473C5C}" destId="{056B05B5-4643-4A95-914B-369CACC38FC2}" srcOrd="0" destOrd="0" presId="urn:microsoft.com/office/officeart/2005/8/layout/hierarchy1"/>
    <dgm:cxn modelId="{5FE5A114-C719-41C6-922C-4B6A8AE6AE75}" type="presOf" srcId="{10B372D9-0988-4F68-965A-629F7C7F67BA}" destId="{2D3FC091-4D99-4604-89B1-E3840C43F532}" srcOrd="0" destOrd="0" presId="urn:microsoft.com/office/officeart/2005/8/layout/hierarchy1"/>
    <dgm:cxn modelId="{6762DB56-C620-4D76-97AC-BF30ED45B2DB}" type="presParOf" srcId="{2570A93E-C3D5-4B58-BBB4-4863CE4ECF7C}" destId="{E9229B6B-FDA0-4042-97D4-BD35CE54E477}" srcOrd="0" destOrd="0" presId="urn:microsoft.com/office/officeart/2005/8/layout/hierarchy1"/>
    <dgm:cxn modelId="{B9DBAE5B-45E3-43F6-AFF9-EADCF6260604}" type="presParOf" srcId="{E9229B6B-FDA0-4042-97D4-BD35CE54E477}" destId="{A789288D-4BE7-4420-A461-37A9FEC36471}" srcOrd="0" destOrd="0" presId="urn:microsoft.com/office/officeart/2005/8/layout/hierarchy1"/>
    <dgm:cxn modelId="{C991DD7D-AF5E-4F23-9608-2165E578AEE8}" type="presParOf" srcId="{A789288D-4BE7-4420-A461-37A9FEC36471}" destId="{8F1C2034-6C44-4978-8512-E59C2CAE80A3}" srcOrd="0" destOrd="0" presId="urn:microsoft.com/office/officeart/2005/8/layout/hierarchy1"/>
    <dgm:cxn modelId="{7A850AEE-D771-41B4-BB6D-2DC4192FABB6}" type="presParOf" srcId="{A789288D-4BE7-4420-A461-37A9FEC36471}" destId="{2D3FC091-4D99-4604-89B1-E3840C43F532}" srcOrd="1" destOrd="0" presId="urn:microsoft.com/office/officeart/2005/8/layout/hierarchy1"/>
    <dgm:cxn modelId="{F75CFFE6-6739-4F0D-8E9F-FE5552A90CC9}" type="presParOf" srcId="{E9229B6B-FDA0-4042-97D4-BD35CE54E477}" destId="{780DCA3C-7E17-41E9-8CBD-F7E66B242B20}" srcOrd="1" destOrd="0" presId="urn:microsoft.com/office/officeart/2005/8/layout/hierarchy1"/>
    <dgm:cxn modelId="{52CD61CA-5042-44BC-9267-947B84B0721F}" type="presParOf" srcId="{780DCA3C-7E17-41E9-8CBD-F7E66B242B20}" destId="{056B05B5-4643-4A95-914B-369CACC38FC2}" srcOrd="0" destOrd="0" presId="urn:microsoft.com/office/officeart/2005/8/layout/hierarchy1"/>
    <dgm:cxn modelId="{2A7BCFFF-78BB-4C9B-BF57-6B1611C0AA4E}" type="presParOf" srcId="{780DCA3C-7E17-41E9-8CBD-F7E66B242B20}" destId="{3F0F7968-6A78-4D9A-B2A9-0089D2BDACC3}" srcOrd="1" destOrd="0" presId="urn:microsoft.com/office/officeart/2005/8/layout/hierarchy1"/>
    <dgm:cxn modelId="{600B450E-CB18-4323-9AF1-2E63DFD53640}" type="presParOf" srcId="{3F0F7968-6A78-4D9A-B2A9-0089D2BDACC3}" destId="{ADE1D22D-C167-452E-A8A7-A90CBBA81E0F}" srcOrd="0" destOrd="0" presId="urn:microsoft.com/office/officeart/2005/8/layout/hierarchy1"/>
    <dgm:cxn modelId="{87B7BAF0-D8B4-4F6F-988A-294F9D951A9B}" type="presParOf" srcId="{ADE1D22D-C167-452E-A8A7-A90CBBA81E0F}" destId="{E66B21BF-3748-456E-905E-87B4050752F9}" srcOrd="0" destOrd="0" presId="urn:microsoft.com/office/officeart/2005/8/layout/hierarchy1"/>
    <dgm:cxn modelId="{AF88F343-03CE-47F4-BC82-7A1537596EA1}" type="presParOf" srcId="{ADE1D22D-C167-452E-A8A7-A90CBBA81E0F}" destId="{7ACC90E9-41BF-4BDC-B342-FE3BB64E2FBB}" srcOrd="1" destOrd="0" presId="urn:microsoft.com/office/officeart/2005/8/layout/hierarchy1"/>
    <dgm:cxn modelId="{BC39F26E-FE0E-48DE-B4ED-199BFEF65999}" type="presParOf" srcId="{3F0F7968-6A78-4D9A-B2A9-0089D2BDACC3}" destId="{F68C7C00-6019-4189-8245-59C3A0F90F8A}" srcOrd="1" destOrd="0" presId="urn:microsoft.com/office/officeart/2005/8/layout/hierarchy1"/>
    <dgm:cxn modelId="{BAD25A92-1809-4C77-BA6C-47F6ABCBA1E1}" type="presParOf" srcId="{780DCA3C-7E17-41E9-8CBD-F7E66B242B20}" destId="{55E07FBA-08B2-4141-827D-CC60005656DE}" srcOrd="2" destOrd="0" presId="urn:microsoft.com/office/officeart/2005/8/layout/hierarchy1"/>
    <dgm:cxn modelId="{161E21E4-3288-4AE5-BC0E-518E7E91B0EC}" type="presParOf" srcId="{780DCA3C-7E17-41E9-8CBD-F7E66B242B20}" destId="{67D59857-7CE4-4A50-B434-CFF1EACCEAF4}" srcOrd="3" destOrd="0" presId="urn:microsoft.com/office/officeart/2005/8/layout/hierarchy1"/>
    <dgm:cxn modelId="{C2AFB32D-77E6-4876-BBA6-7645751311B8}" type="presParOf" srcId="{67D59857-7CE4-4A50-B434-CFF1EACCEAF4}" destId="{9B58662F-16EE-4A34-9E14-51B198C040F0}" srcOrd="0" destOrd="0" presId="urn:microsoft.com/office/officeart/2005/8/layout/hierarchy1"/>
    <dgm:cxn modelId="{CD3B9E6A-AB85-4E0B-8B06-19BB6E29D09B}" type="presParOf" srcId="{9B58662F-16EE-4A34-9E14-51B198C040F0}" destId="{582C5619-7292-4391-BEE0-8F9C394A0A02}" srcOrd="0" destOrd="0" presId="urn:microsoft.com/office/officeart/2005/8/layout/hierarchy1"/>
    <dgm:cxn modelId="{B96CA89A-D101-4A80-A970-DAA0CC6FD142}" type="presParOf" srcId="{9B58662F-16EE-4A34-9E14-51B198C040F0}" destId="{06F703F7-BA1E-46BA-9B21-587BC69C2D9C}" srcOrd="1" destOrd="0" presId="urn:microsoft.com/office/officeart/2005/8/layout/hierarchy1"/>
    <dgm:cxn modelId="{C4664E67-A641-4845-BDB4-0BB8C0F42209}" type="presParOf" srcId="{67D59857-7CE4-4A50-B434-CFF1EACCEAF4}" destId="{E4223F39-A113-4A49-8F7E-F7D5459DFFA4}" srcOrd="1" destOrd="0" presId="urn:microsoft.com/office/officeart/2005/8/layout/hierarchy1"/>
  </dgm:cxnLst>
  <dgm:bg/>
  <dgm:whole>
    <a:ln>
      <a:solidFill>
        <a:schemeClr val="accent6">
          <a:lumMod val="60000"/>
          <a:lumOff val="40000"/>
        </a:schemeClr>
      </a:solid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DA5155-14FA-4237-A66B-125015FF6469}"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8B981BBB-C654-4791-A057-50956A9E4012}">
      <dgm:prSet phldrT="[Text]"/>
      <dgm:spPr/>
      <dgm:t>
        <a:bodyPr/>
        <a:lstStyle/>
        <a:p>
          <a:r>
            <a:rPr lang="en-US" dirty="0" smtClean="0"/>
            <a:t>Positional Number System</a:t>
          </a:r>
          <a:endParaRPr lang="en-US" dirty="0"/>
        </a:p>
      </dgm:t>
    </dgm:pt>
    <dgm:pt modelId="{011CDBE0-62B7-4BEF-AA43-60BD1D473C5C}" type="parTrans" cxnId="{290D7EC8-E682-42E2-A5C0-DC73CBBFE8BD}">
      <dgm:prSet/>
      <dgm:spPr/>
      <dgm:t>
        <a:bodyPr/>
        <a:lstStyle/>
        <a:p>
          <a:endParaRPr lang="en-US"/>
        </a:p>
      </dgm:t>
    </dgm:pt>
    <dgm:pt modelId="{A86B66DD-F6D9-4CB3-8B68-42FA7E0F8849}" type="sibTrans" cxnId="{290D7EC8-E682-42E2-A5C0-DC73CBBFE8BD}">
      <dgm:prSet/>
      <dgm:spPr/>
      <dgm:t>
        <a:bodyPr/>
        <a:lstStyle/>
        <a:p>
          <a:endParaRPr lang="en-US"/>
        </a:p>
      </dgm:t>
    </dgm:pt>
    <dgm:pt modelId="{F5F3A9AC-1C40-4135-A814-C83B6CDC659D}">
      <dgm:prSet phldrT="[Text]"/>
      <dgm:spPr/>
      <dgm:t>
        <a:bodyPr/>
        <a:lstStyle/>
        <a:p>
          <a:r>
            <a:rPr lang="en-US" dirty="0" smtClean="0"/>
            <a:t>Binary </a:t>
          </a:r>
          <a:endParaRPr lang="en-US" dirty="0"/>
        </a:p>
      </dgm:t>
    </dgm:pt>
    <dgm:pt modelId="{06E3FE22-F8A7-40F5-9BFE-5F49C7D6E189}" type="parTrans" cxnId="{47139AF7-D62E-4024-AAF0-A1282F90916F}">
      <dgm:prSet/>
      <dgm:spPr/>
      <dgm:t>
        <a:bodyPr/>
        <a:lstStyle/>
        <a:p>
          <a:endParaRPr lang="en-US"/>
        </a:p>
      </dgm:t>
    </dgm:pt>
    <dgm:pt modelId="{0E5234A4-10C2-4C8C-87C0-03E94ADF453B}" type="sibTrans" cxnId="{47139AF7-D62E-4024-AAF0-A1282F90916F}">
      <dgm:prSet/>
      <dgm:spPr/>
      <dgm:t>
        <a:bodyPr/>
        <a:lstStyle/>
        <a:p>
          <a:endParaRPr lang="en-US"/>
        </a:p>
      </dgm:t>
    </dgm:pt>
    <dgm:pt modelId="{8E31B0E6-8BB4-47A5-AB9D-E1F396202D74}">
      <dgm:prSet phldrT="[Text]"/>
      <dgm:spPr/>
      <dgm:t>
        <a:bodyPr/>
        <a:lstStyle/>
        <a:p>
          <a:r>
            <a:rPr lang="en-US" dirty="0" smtClean="0"/>
            <a:t>Octal</a:t>
          </a:r>
          <a:endParaRPr lang="en-US" dirty="0"/>
        </a:p>
      </dgm:t>
    </dgm:pt>
    <dgm:pt modelId="{339AED2B-A5BC-4B5F-BD88-A861A261CE27}" type="sibTrans" cxnId="{A33316AF-BDFA-4BA8-96C0-8A01B8E6B50E}">
      <dgm:prSet/>
      <dgm:spPr/>
      <dgm:t>
        <a:bodyPr/>
        <a:lstStyle/>
        <a:p>
          <a:endParaRPr lang="en-US"/>
        </a:p>
      </dgm:t>
    </dgm:pt>
    <dgm:pt modelId="{6710DAA4-AC32-4CAA-8D66-AF78F174B5CE}" type="parTrans" cxnId="{A33316AF-BDFA-4BA8-96C0-8A01B8E6B50E}">
      <dgm:prSet/>
      <dgm:spPr/>
      <dgm:t>
        <a:bodyPr/>
        <a:lstStyle/>
        <a:p>
          <a:endParaRPr lang="en-US"/>
        </a:p>
      </dgm:t>
    </dgm:pt>
    <dgm:pt modelId="{6CC0930C-24E6-4140-AA28-BADA123B1690}">
      <dgm:prSet phldrT="[Text]"/>
      <dgm:spPr/>
      <dgm:t>
        <a:bodyPr/>
        <a:lstStyle/>
        <a:p>
          <a:r>
            <a:rPr lang="en-US" dirty="0" smtClean="0"/>
            <a:t>Decimal</a:t>
          </a:r>
          <a:endParaRPr lang="en-US" dirty="0"/>
        </a:p>
      </dgm:t>
    </dgm:pt>
    <dgm:pt modelId="{411D7C0E-68BF-4A67-BD91-FE9FD750051C}" type="sibTrans" cxnId="{2FECDACE-D4C8-447F-A4FF-73DA9AB60EDB}">
      <dgm:prSet/>
      <dgm:spPr/>
      <dgm:t>
        <a:bodyPr/>
        <a:lstStyle/>
        <a:p>
          <a:endParaRPr lang="en-US"/>
        </a:p>
      </dgm:t>
    </dgm:pt>
    <dgm:pt modelId="{8802AF2E-160F-4F49-A43D-246ED0554A3D}" type="parTrans" cxnId="{2FECDACE-D4C8-447F-A4FF-73DA9AB60EDB}">
      <dgm:prSet/>
      <dgm:spPr/>
      <dgm:t>
        <a:bodyPr/>
        <a:lstStyle/>
        <a:p>
          <a:endParaRPr lang="en-US"/>
        </a:p>
      </dgm:t>
    </dgm:pt>
    <dgm:pt modelId="{306D6EC7-0CA9-48E9-85A0-4491C6ABFFBD}">
      <dgm:prSet phldrT="[Text]"/>
      <dgm:spPr/>
      <dgm:t>
        <a:bodyPr/>
        <a:lstStyle/>
        <a:p>
          <a:r>
            <a:rPr lang="en-US" smtClean="0"/>
            <a:t>Hexadecimal</a:t>
          </a:r>
          <a:endParaRPr lang="en-US" dirty="0"/>
        </a:p>
      </dgm:t>
    </dgm:pt>
    <dgm:pt modelId="{E8E2F5E5-5792-4CDF-AF48-14F1DE6FD8BF}" type="sibTrans" cxnId="{03FEF336-EB83-4C6F-BB76-0741EAEB5224}">
      <dgm:prSet/>
      <dgm:spPr/>
      <dgm:t>
        <a:bodyPr/>
        <a:lstStyle/>
        <a:p>
          <a:endParaRPr lang="en-US"/>
        </a:p>
      </dgm:t>
    </dgm:pt>
    <dgm:pt modelId="{73DE8645-66B8-4E1B-9F17-B8CE90663395}" type="parTrans" cxnId="{03FEF336-EB83-4C6F-BB76-0741EAEB5224}">
      <dgm:prSet/>
      <dgm:spPr/>
      <dgm:t>
        <a:bodyPr/>
        <a:lstStyle/>
        <a:p>
          <a:endParaRPr lang="en-US"/>
        </a:p>
      </dgm:t>
    </dgm:pt>
    <dgm:pt modelId="{2570A93E-C3D5-4B58-BBB4-4863CE4ECF7C}" type="pres">
      <dgm:prSet presAssocID="{A1DA5155-14FA-4237-A66B-125015FF6469}" presName="hierChild1" presStyleCnt="0">
        <dgm:presLayoutVars>
          <dgm:chPref val="1"/>
          <dgm:dir/>
          <dgm:animOne val="branch"/>
          <dgm:animLvl val="lvl"/>
          <dgm:resizeHandles/>
        </dgm:presLayoutVars>
      </dgm:prSet>
      <dgm:spPr/>
      <dgm:t>
        <a:bodyPr/>
        <a:lstStyle/>
        <a:p>
          <a:endParaRPr lang="en-US"/>
        </a:p>
      </dgm:t>
    </dgm:pt>
    <dgm:pt modelId="{B8DE46B3-687C-44BB-BB5B-B5E087781887}" type="pres">
      <dgm:prSet presAssocID="{8B981BBB-C654-4791-A057-50956A9E4012}" presName="hierRoot1" presStyleCnt="0"/>
      <dgm:spPr/>
    </dgm:pt>
    <dgm:pt modelId="{BB8AB898-B0CD-439D-AD1F-BEBF59020F05}" type="pres">
      <dgm:prSet presAssocID="{8B981BBB-C654-4791-A057-50956A9E4012}" presName="composite" presStyleCnt="0"/>
      <dgm:spPr/>
    </dgm:pt>
    <dgm:pt modelId="{3B32F677-81E8-426F-A845-1F33CB36506F}" type="pres">
      <dgm:prSet presAssocID="{8B981BBB-C654-4791-A057-50956A9E4012}" presName="background" presStyleLbl="node0" presStyleIdx="0" presStyleCnt="1"/>
      <dgm:spPr/>
    </dgm:pt>
    <dgm:pt modelId="{CBE3DFBB-3F28-4DF9-B3FE-619DDA86C00E}" type="pres">
      <dgm:prSet presAssocID="{8B981BBB-C654-4791-A057-50956A9E4012}" presName="text" presStyleLbl="fgAcc0" presStyleIdx="0" presStyleCnt="1" custScaleX="368074" custLinFactNeighborX="-4011" custLinFactNeighborY="-96006">
        <dgm:presLayoutVars>
          <dgm:chPref val="3"/>
        </dgm:presLayoutVars>
      </dgm:prSet>
      <dgm:spPr/>
      <dgm:t>
        <a:bodyPr/>
        <a:lstStyle/>
        <a:p>
          <a:endParaRPr lang="en-US"/>
        </a:p>
      </dgm:t>
    </dgm:pt>
    <dgm:pt modelId="{7B9CBE02-C87B-4788-A2DB-DA26DE54CFAC}" type="pres">
      <dgm:prSet presAssocID="{8B981BBB-C654-4791-A057-50956A9E4012}" presName="hierChild2" presStyleCnt="0"/>
      <dgm:spPr/>
    </dgm:pt>
    <dgm:pt modelId="{A8A3EEF4-AA67-49A6-B251-A75A6C9B9FF3}" type="pres">
      <dgm:prSet presAssocID="{06E3FE22-F8A7-40F5-9BFE-5F49C7D6E189}" presName="Name10" presStyleLbl="parChTrans1D2" presStyleIdx="0" presStyleCnt="4"/>
      <dgm:spPr/>
      <dgm:t>
        <a:bodyPr/>
        <a:lstStyle/>
        <a:p>
          <a:endParaRPr lang="en-US"/>
        </a:p>
      </dgm:t>
    </dgm:pt>
    <dgm:pt modelId="{B55938F1-A579-4DE0-B42E-B5B72AF01A64}" type="pres">
      <dgm:prSet presAssocID="{F5F3A9AC-1C40-4135-A814-C83B6CDC659D}" presName="hierRoot2" presStyleCnt="0"/>
      <dgm:spPr/>
    </dgm:pt>
    <dgm:pt modelId="{5EA84D40-46E1-47B4-BE61-6846FD6E73D7}" type="pres">
      <dgm:prSet presAssocID="{F5F3A9AC-1C40-4135-A814-C83B6CDC659D}" presName="composite2" presStyleCnt="0"/>
      <dgm:spPr/>
    </dgm:pt>
    <dgm:pt modelId="{AFCFF9F3-1C5F-40D2-9694-829B81589CFD}" type="pres">
      <dgm:prSet presAssocID="{F5F3A9AC-1C40-4135-A814-C83B6CDC659D}" presName="background2" presStyleLbl="node2" presStyleIdx="0" presStyleCnt="4"/>
      <dgm:spPr/>
    </dgm:pt>
    <dgm:pt modelId="{F0A2629B-C3A8-4B66-A677-15DD368F7C6C}" type="pres">
      <dgm:prSet presAssocID="{F5F3A9AC-1C40-4135-A814-C83B6CDC659D}" presName="text2" presStyleLbl="fgAcc2" presStyleIdx="0" presStyleCnt="4">
        <dgm:presLayoutVars>
          <dgm:chPref val="3"/>
        </dgm:presLayoutVars>
      </dgm:prSet>
      <dgm:spPr/>
      <dgm:t>
        <a:bodyPr/>
        <a:lstStyle/>
        <a:p>
          <a:endParaRPr lang="en-US"/>
        </a:p>
      </dgm:t>
    </dgm:pt>
    <dgm:pt modelId="{11C1B403-C35F-453E-810C-70BA01E6AB14}" type="pres">
      <dgm:prSet presAssocID="{F5F3A9AC-1C40-4135-A814-C83B6CDC659D}" presName="hierChild3" presStyleCnt="0"/>
      <dgm:spPr/>
    </dgm:pt>
    <dgm:pt modelId="{5374258B-4751-4D0C-975D-36842D454088}" type="pres">
      <dgm:prSet presAssocID="{6710DAA4-AC32-4CAA-8D66-AF78F174B5CE}" presName="Name10" presStyleLbl="parChTrans1D2" presStyleIdx="1" presStyleCnt="4"/>
      <dgm:spPr/>
      <dgm:t>
        <a:bodyPr/>
        <a:lstStyle/>
        <a:p>
          <a:endParaRPr lang="en-US"/>
        </a:p>
      </dgm:t>
    </dgm:pt>
    <dgm:pt modelId="{EA22DE87-4AAC-4523-966F-2D0DC86CFBE2}" type="pres">
      <dgm:prSet presAssocID="{8E31B0E6-8BB4-47A5-AB9D-E1F396202D74}" presName="hierRoot2" presStyleCnt="0"/>
      <dgm:spPr/>
    </dgm:pt>
    <dgm:pt modelId="{2F48B3FA-B8FD-48FE-AC2D-D1AA845CDFD9}" type="pres">
      <dgm:prSet presAssocID="{8E31B0E6-8BB4-47A5-AB9D-E1F396202D74}" presName="composite2" presStyleCnt="0"/>
      <dgm:spPr/>
    </dgm:pt>
    <dgm:pt modelId="{522D9088-8BAD-4839-99A1-8039DA88EE76}" type="pres">
      <dgm:prSet presAssocID="{8E31B0E6-8BB4-47A5-AB9D-E1F396202D74}" presName="background2" presStyleLbl="node2" presStyleIdx="1" presStyleCnt="4"/>
      <dgm:spPr/>
    </dgm:pt>
    <dgm:pt modelId="{F3FEC8A7-EB2E-41F2-B45F-7F30C85CD3D7}" type="pres">
      <dgm:prSet presAssocID="{8E31B0E6-8BB4-47A5-AB9D-E1F396202D74}" presName="text2" presStyleLbl="fgAcc2" presStyleIdx="1" presStyleCnt="4">
        <dgm:presLayoutVars>
          <dgm:chPref val="3"/>
        </dgm:presLayoutVars>
      </dgm:prSet>
      <dgm:spPr/>
      <dgm:t>
        <a:bodyPr/>
        <a:lstStyle/>
        <a:p>
          <a:endParaRPr lang="en-US"/>
        </a:p>
      </dgm:t>
    </dgm:pt>
    <dgm:pt modelId="{7DA02464-E590-4BFF-812B-B476F3483CE0}" type="pres">
      <dgm:prSet presAssocID="{8E31B0E6-8BB4-47A5-AB9D-E1F396202D74}" presName="hierChild3" presStyleCnt="0"/>
      <dgm:spPr/>
    </dgm:pt>
    <dgm:pt modelId="{7C973952-6090-4F67-8126-D18AE4385FF8}" type="pres">
      <dgm:prSet presAssocID="{8802AF2E-160F-4F49-A43D-246ED0554A3D}" presName="Name10" presStyleLbl="parChTrans1D2" presStyleIdx="2" presStyleCnt="4"/>
      <dgm:spPr/>
      <dgm:t>
        <a:bodyPr/>
        <a:lstStyle/>
        <a:p>
          <a:endParaRPr lang="en-US"/>
        </a:p>
      </dgm:t>
    </dgm:pt>
    <dgm:pt modelId="{201B27E4-BDFD-4E66-8628-0CCBD585409D}" type="pres">
      <dgm:prSet presAssocID="{6CC0930C-24E6-4140-AA28-BADA123B1690}" presName="hierRoot2" presStyleCnt="0"/>
      <dgm:spPr/>
    </dgm:pt>
    <dgm:pt modelId="{CB2D8FC7-27A8-4497-8677-2849744B925F}" type="pres">
      <dgm:prSet presAssocID="{6CC0930C-24E6-4140-AA28-BADA123B1690}" presName="composite2" presStyleCnt="0"/>
      <dgm:spPr/>
    </dgm:pt>
    <dgm:pt modelId="{3E0992E7-6336-438B-B1F1-943383DE33FE}" type="pres">
      <dgm:prSet presAssocID="{6CC0930C-24E6-4140-AA28-BADA123B1690}" presName="background2" presStyleLbl="node2" presStyleIdx="2" presStyleCnt="4"/>
      <dgm:spPr/>
    </dgm:pt>
    <dgm:pt modelId="{5055BAC0-143E-400D-AB3B-5FC0B4D50D91}" type="pres">
      <dgm:prSet presAssocID="{6CC0930C-24E6-4140-AA28-BADA123B1690}" presName="text2" presStyleLbl="fgAcc2" presStyleIdx="2" presStyleCnt="4">
        <dgm:presLayoutVars>
          <dgm:chPref val="3"/>
        </dgm:presLayoutVars>
      </dgm:prSet>
      <dgm:spPr/>
      <dgm:t>
        <a:bodyPr/>
        <a:lstStyle/>
        <a:p>
          <a:endParaRPr lang="en-US"/>
        </a:p>
      </dgm:t>
    </dgm:pt>
    <dgm:pt modelId="{CC93A74F-3860-4478-B497-4CF5CB1D69A8}" type="pres">
      <dgm:prSet presAssocID="{6CC0930C-24E6-4140-AA28-BADA123B1690}" presName="hierChild3" presStyleCnt="0"/>
      <dgm:spPr/>
    </dgm:pt>
    <dgm:pt modelId="{70D046F1-F43A-4024-9792-D59F76ACBE84}" type="pres">
      <dgm:prSet presAssocID="{73DE8645-66B8-4E1B-9F17-B8CE90663395}" presName="Name10" presStyleLbl="parChTrans1D2" presStyleIdx="3" presStyleCnt="4"/>
      <dgm:spPr/>
      <dgm:t>
        <a:bodyPr/>
        <a:lstStyle/>
        <a:p>
          <a:endParaRPr lang="en-US"/>
        </a:p>
      </dgm:t>
    </dgm:pt>
    <dgm:pt modelId="{F97F053A-7CB0-4492-9F47-51452A581B12}" type="pres">
      <dgm:prSet presAssocID="{306D6EC7-0CA9-48E9-85A0-4491C6ABFFBD}" presName="hierRoot2" presStyleCnt="0"/>
      <dgm:spPr/>
    </dgm:pt>
    <dgm:pt modelId="{6D12F041-61A2-49C8-B220-10B7CC4B676C}" type="pres">
      <dgm:prSet presAssocID="{306D6EC7-0CA9-48E9-85A0-4491C6ABFFBD}" presName="composite2" presStyleCnt="0"/>
      <dgm:spPr/>
    </dgm:pt>
    <dgm:pt modelId="{7742AE1E-3D2F-491C-B77A-99A7ACB68C45}" type="pres">
      <dgm:prSet presAssocID="{306D6EC7-0CA9-48E9-85A0-4491C6ABFFBD}" presName="background2" presStyleLbl="node2" presStyleIdx="3" presStyleCnt="4"/>
      <dgm:spPr/>
    </dgm:pt>
    <dgm:pt modelId="{FE944302-CD15-434B-98B5-12280EB9EFB5}" type="pres">
      <dgm:prSet presAssocID="{306D6EC7-0CA9-48E9-85A0-4491C6ABFFBD}" presName="text2" presStyleLbl="fgAcc2" presStyleIdx="3" presStyleCnt="4">
        <dgm:presLayoutVars>
          <dgm:chPref val="3"/>
        </dgm:presLayoutVars>
      </dgm:prSet>
      <dgm:spPr/>
      <dgm:t>
        <a:bodyPr/>
        <a:lstStyle/>
        <a:p>
          <a:endParaRPr lang="en-US"/>
        </a:p>
      </dgm:t>
    </dgm:pt>
    <dgm:pt modelId="{F63FC97E-1CC4-4CCC-AC29-B79F8FD61E00}" type="pres">
      <dgm:prSet presAssocID="{306D6EC7-0CA9-48E9-85A0-4491C6ABFFBD}" presName="hierChild3" presStyleCnt="0"/>
      <dgm:spPr/>
    </dgm:pt>
  </dgm:ptLst>
  <dgm:cxnLst>
    <dgm:cxn modelId="{03FEF336-EB83-4C6F-BB76-0741EAEB5224}" srcId="{8B981BBB-C654-4791-A057-50956A9E4012}" destId="{306D6EC7-0CA9-48E9-85A0-4491C6ABFFBD}" srcOrd="3" destOrd="0" parTransId="{73DE8645-66B8-4E1B-9F17-B8CE90663395}" sibTransId="{E8E2F5E5-5792-4CDF-AF48-14F1DE6FD8BF}"/>
    <dgm:cxn modelId="{D0CD8756-5C24-40CF-86CF-EC669414B749}" type="presOf" srcId="{8E31B0E6-8BB4-47A5-AB9D-E1F396202D74}" destId="{F3FEC8A7-EB2E-41F2-B45F-7F30C85CD3D7}" srcOrd="0" destOrd="0" presId="urn:microsoft.com/office/officeart/2005/8/layout/hierarchy1"/>
    <dgm:cxn modelId="{47139AF7-D62E-4024-AAF0-A1282F90916F}" srcId="{8B981BBB-C654-4791-A057-50956A9E4012}" destId="{F5F3A9AC-1C40-4135-A814-C83B6CDC659D}" srcOrd="0" destOrd="0" parTransId="{06E3FE22-F8A7-40F5-9BFE-5F49C7D6E189}" sibTransId="{0E5234A4-10C2-4C8C-87C0-03E94ADF453B}"/>
    <dgm:cxn modelId="{79313A79-0149-4E57-B69A-27FBE1239F0B}" type="presOf" srcId="{306D6EC7-0CA9-48E9-85A0-4491C6ABFFBD}" destId="{FE944302-CD15-434B-98B5-12280EB9EFB5}" srcOrd="0" destOrd="0" presId="urn:microsoft.com/office/officeart/2005/8/layout/hierarchy1"/>
    <dgm:cxn modelId="{707B03CB-FDB4-4C2E-BEF8-9C822B7985C9}" type="presOf" srcId="{6710DAA4-AC32-4CAA-8D66-AF78F174B5CE}" destId="{5374258B-4751-4D0C-975D-36842D454088}" srcOrd="0" destOrd="0" presId="urn:microsoft.com/office/officeart/2005/8/layout/hierarchy1"/>
    <dgm:cxn modelId="{41DB6B53-98DC-4A97-94E6-33970CA23ED4}" type="presOf" srcId="{8802AF2E-160F-4F49-A43D-246ED0554A3D}" destId="{7C973952-6090-4F67-8126-D18AE4385FF8}" srcOrd="0" destOrd="0" presId="urn:microsoft.com/office/officeart/2005/8/layout/hierarchy1"/>
    <dgm:cxn modelId="{59529ABD-F39F-4466-A4B1-3B48AEFA12A8}" type="presOf" srcId="{06E3FE22-F8A7-40F5-9BFE-5F49C7D6E189}" destId="{A8A3EEF4-AA67-49A6-B251-A75A6C9B9FF3}" srcOrd="0" destOrd="0" presId="urn:microsoft.com/office/officeart/2005/8/layout/hierarchy1"/>
    <dgm:cxn modelId="{290D7EC8-E682-42E2-A5C0-DC73CBBFE8BD}" srcId="{A1DA5155-14FA-4237-A66B-125015FF6469}" destId="{8B981BBB-C654-4791-A057-50956A9E4012}" srcOrd="0" destOrd="0" parTransId="{011CDBE0-62B7-4BEF-AA43-60BD1D473C5C}" sibTransId="{A86B66DD-F6D9-4CB3-8B68-42FA7E0F8849}"/>
    <dgm:cxn modelId="{B95A28BA-5307-4BFC-A7EA-1221AE795E9E}" type="presOf" srcId="{F5F3A9AC-1C40-4135-A814-C83B6CDC659D}" destId="{F0A2629B-C3A8-4B66-A677-15DD368F7C6C}" srcOrd="0" destOrd="0" presId="urn:microsoft.com/office/officeart/2005/8/layout/hierarchy1"/>
    <dgm:cxn modelId="{5CFF7CF1-F364-4E29-8D97-8D8E04B43563}" type="presOf" srcId="{6CC0930C-24E6-4140-AA28-BADA123B1690}" destId="{5055BAC0-143E-400D-AB3B-5FC0B4D50D91}" srcOrd="0" destOrd="0" presId="urn:microsoft.com/office/officeart/2005/8/layout/hierarchy1"/>
    <dgm:cxn modelId="{A33316AF-BDFA-4BA8-96C0-8A01B8E6B50E}" srcId="{8B981BBB-C654-4791-A057-50956A9E4012}" destId="{8E31B0E6-8BB4-47A5-AB9D-E1F396202D74}" srcOrd="1" destOrd="0" parTransId="{6710DAA4-AC32-4CAA-8D66-AF78F174B5CE}" sibTransId="{339AED2B-A5BC-4B5F-BD88-A861A261CE27}"/>
    <dgm:cxn modelId="{20856171-48CF-4F1B-B56B-85408EC35DB2}" type="presOf" srcId="{8B981BBB-C654-4791-A057-50956A9E4012}" destId="{CBE3DFBB-3F28-4DF9-B3FE-619DDA86C00E}" srcOrd="0" destOrd="0" presId="urn:microsoft.com/office/officeart/2005/8/layout/hierarchy1"/>
    <dgm:cxn modelId="{B7CD4757-6508-42D2-89BF-07FCCDB9B6C4}" type="presOf" srcId="{A1DA5155-14FA-4237-A66B-125015FF6469}" destId="{2570A93E-C3D5-4B58-BBB4-4863CE4ECF7C}" srcOrd="0" destOrd="0" presId="urn:microsoft.com/office/officeart/2005/8/layout/hierarchy1"/>
    <dgm:cxn modelId="{2FECDACE-D4C8-447F-A4FF-73DA9AB60EDB}" srcId="{8B981BBB-C654-4791-A057-50956A9E4012}" destId="{6CC0930C-24E6-4140-AA28-BADA123B1690}" srcOrd="2" destOrd="0" parTransId="{8802AF2E-160F-4F49-A43D-246ED0554A3D}" sibTransId="{411D7C0E-68BF-4A67-BD91-FE9FD750051C}"/>
    <dgm:cxn modelId="{79A222FF-15DD-4E17-B119-EF48EBEF0EC9}" type="presOf" srcId="{73DE8645-66B8-4E1B-9F17-B8CE90663395}" destId="{70D046F1-F43A-4024-9792-D59F76ACBE84}" srcOrd="0" destOrd="0" presId="urn:microsoft.com/office/officeart/2005/8/layout/hierarchy1"/>
    <dgm:cxn modelId="{6793E746-858D-4C1C-95DF-4D69E7304995}" type="presParOf" srcId="{2570A93E-C3D5-4B58-BBB4-4863CE4ECF7C}" destId="{B8DE46B3-687C-44BB-BB5B-B5E087781887}" srcOrd="0" destOrd="0" presId="urn:microsoft.com/office/officeart/2005/8/layout/hierarchy1"/>
    <dgm:cxn modelId="{BD833A5C-5E5C-4ADA-8333-34F97E5A4957}" type="presParOf" srcId="{B8DE46B3-687C-44BB-BB5B-B5E087781887}" destId="{BB8AB898-B0CD-439D-AD1F-BEBF59020F05}" srcOrd="0" destOrd="0" presId="urn:microsoft.com/office/officeart/2005/8/layout/hierarchy1"/>
    <dgm:cxn modelId="{B7A1AC0D-ABF9-4AF5-81B0-0CAE48EF2A54}" type="presParOf" srcId="{BB8AB898-B0CD-439D-AD1F-BEBF59020F05}" destId="{3B32F677-81E8-426F-A845-1F33CB36506F}" srcOrd="0" destOrd="0" presId="urn:microsoft.com/office/officeart/2005/8/layout/hierarchy1"/>
    <dgm:cxn modelId="{0FE0DA5B-2553-44B3-8482-E2DCC5E1C406}" type="presParOf" srcId="{BB8AB898-B0CD-439D-AD1F-BEBF59020F05}" destId="{CBE3DFBB-3F28-4DF9-B3FE-619DDA86C00E}" srcOrd="1" destOrd="0" presId="urn:microsoft.com/office/officeart/2005/8/layout/hierarchy1"/>
    <dgm:cxn modelId="{3C67BA3E-C858-42C0-889C-88B999F43129}" type="presParOf" srcId="{B8DE46B3-687C-44BB-BB5B-B5E087781887}" destId="{7B9CBE02-C87B-4788-A2DB-DA26DE54CFAC}" srcOrd="1" destOrd="0" presId="urn:microsoft.com/office/officeart/2005/8/layout/hierarchy1"/>
    <dgm:cxn modelId="{13F32120-523F-402B-8C38-F995B3939A65}" type="presParOf" srcId="{7B9CBE02-C87B-4788-A2DB-DA26DE54CFAC}" destId="{A8A3EEF4-AA67-49A6-B251-A75A6C9B9FF3}" srcOrd="0" destOrd="0" presId="urn:microsoft.com/office/officeart/2005/8/layout/hierarchy1"/>
    <dgm:cxn modelId="{4B7F17D2-6445-4B98-822B-6F8D11544093}" type="presParOf" srcId="{7B9CBE02-C87B-4788-A2DB-DA26DE54CFAC}" destId="{B55938F1-A579-4DE0-B42E-B5B72AF01A64}" srcOrd="1" destOrd="0" presId="urn:microsoft.com/office/officeart/2005/8/layout/hierarchy1"/>
    <dgm:cxn modelId="{495B4061-E0BB-416E-A8DB-BA314400E01D}" type="presParOf" srcId="{B55938F1-A579-4DE0-B42E-B5B72AF01A64}" destId="{5EA84D40-46E1-47B4-BE61-6846FD6E73D7}" srcOrd="0" destOrd="0" presId="urn:microsoft.com/office/officeart/2005/8/layout/hierarchy1"/>
    <dgm:cxn modelId="{C8A8BBDD-A62F-43FF-83A7-CD3BA26FC62E}" type="presParOf" srcId="{5EA84D40-46E1-47B4-BE61-6846FD6E73D7}" destId="{AFCFF9F3-1C5F-40D2-9694-829B81589CFD}" srcOrd="0" destOrd="0" presId="urn:microsoft.com/office/officeart/2005/8/layout/hierarchy1"/>
    <dgm:cxn modelId="{E2BED335-94CD-400B-8949-A6D2F54774DC}" type="presParOf" srcId="{5EA84D40-46E1-47B4-BE61-6846FD6E73D7}" destId="{F0A2629B-C3A8-4B66-A677-15DD368F7C6C}" srcOrd="1" destOrd="0" presId="urn:microsoft.com/office/officeart/2005/8/layout/hierarchy1"/>
    <dgm:cxn modelId="{D220EDF5-052B-4202-A359-71D28715314C}" type="presParOf" srcId="{B55938F1-A579-4DE0-B42E-B5B72AF01A64}" destId="{11C1B403-C35F-453E-810C-70BA01E6AB14}" srcOrd="1" destOrd="0" presId="urn:microsoft.com/office/officeart/2005/8/layout/hierarchy1"/>
    <dgm:cxn modelId="{BACF838B-5224-489A-B053-E91D196D21A7}" type="presParOf" srcId="{7B9CBE02-C87B-4788-A2DB-DA26DE54CFAC}" destId="{5374258B-4751-4D0C-975D-36842D454088}" srcOrd="2" destOrd="0" presId="urn:microsoft.com/office/officeart/2005/8/layout/hierarchy1"/>
    <dgm:cxn modelId="{E4A137E2-51DD-4961-B927-111270F6C156}" type="presParOf" srcId="{7B9CBE02-C87B-4788-A2DB-DA26DE54CFAC}" destId="{EA22DE87-4AAC-4523-966F-2D0DC86CFBE2}" srcOrd="3" destOrd="0" presId="urn:microsoft.com/office/officeart/2005/8/layout/hierarchy1"/>
    <dgm:cxn modelId="{0D3720E9-0535-4ADA-8786-0AE44D42746B}" type="presParOf" srcId="{EA22DE87-4AAC-4523-966F-2D0DC86CFBE2}" destId="{2F48B3FA-B8FD-48FE-AC2D-D1AA845CDFD9}" srcOrd="0" destOrd="0" presId="urn:microsoft.com/office/officeart/2005/8/layout/hierarchy1"/>
    <dgm:cxn modelId="{342D291B-3CD7-45E1-9864-2830A8395DBD}" type="presParOf" srcId="{2F48B3FA-B8FD-48FE-AC2D-D1AA845CDFD9}" destId="{522D9088-8BAD-4839-99A1-8039DA88EE76}" srcOrd="0" destOrd="0" presId="urn:microsoft.com/office/officeart/2005/8/layout/hierarchy1"/>
    <dgm:cxn modelId="{AD10288E-5EA1-4231-BC1E-6289AEA25E93}" type="presParOf" srcId="{2F48B3FA-B8FD-48FE-AC2D-D1AA845CDFD9}" destId="{F3FEC8A7-EB2E-41F2-B45F-7F30C85CD3D7}" srcOrd="1" destOrd="0" presId="urn:microsoft.com/office/officeart/2005/8/layout/hierarchy1"/>
    <dgm:cxn modelId="{42DCEF0B-1FC6-4686-BC1F-5F281E1FDFB1}" type="presParOf" srcId="{EA22DE87-4AAC-4523-966F-2D0DC86CFBE2}" destId="{7DA02464-E590-4BFF-812B-B476F3483CE0}" srcOrd="1" destOrd="0" presId="urn:microsoft.com/office/officeart/2005/8/layout/hierarchy1"/>
    <dgm:cxn modelId="{D5ECA8AD-5561-4E20-AD95-7A4B1EF5A009}" type="presParOf" srcId="{7B9CBE02-C87B-4788-A2DB-DA26DE54CFAC}" destId="{7C973952-6090-4F67-8126-D18AE4385FF8}" srcOrd="4" destOrd="0" presId="urn:microsoft.com/office/officeart/2005/8/layout/hierarchy1"/>
    <dgm:cxn modelId="{0C6DA926-E2C6-4CEB-A7D4-D51821B8BC3F}" type="presParOf" srcId="{7B9CBE02-C87B-4788-A2DB-DA26DE54CFAC}" destId="{201B27E4-BDFD-4E66-8628-0CCBD585409D}" srcOrd="5" destOrd="0" presId="urn:microsoft.com/office/officeart/2005/8/layout/hierarchy1"/>
    <dgm:cxn modelId="{EF4D5439-543D-4F73-81EC-B4D39F0100D1}" type="presParOf" srcId="{201B27E4-BDFD-4E66-8628-0CCBD585409D}" destId="{CB2D8FC7-27A8-4497-8677-2849744B925F}" srcOrd="0" destOrd="0" presId="urn:microsoft.com/office/officeart/2005/8/layout/hierarchy1"/>
    <dgm:cxn modelId="{6F2607EC-E63E-41EE-A9CD-CAB92D5F742C}" type="presParOf" srcId="{CB2D8FC7-27A8-4497-8677-2849744B925F}" destId="{3E0992E7-6336-438B-B1F1-943383DE33FE}" srcOrd="0" destOrd="0" presId="urn:microsoft.com/office/officeart/2005/8/layout/hierarchy1"/>
    <dgm:cxn modelId="{7E4D402E-BEB4-4E3B-BE06-83BC7383D51B}" type="presParOf" srcId="{CB2D8FC7-27A8-4497-8677-2849744B925F}" destId="{5055BAC0-143E-400D-AB3B-5FC0B4D50D91}" srcOrd="1" destOrd="0" presId="urn:microsoft.com/office/officeart/2005/8/layout/hierarchy1"/>
    <dgm:cxn modelId="{C8D3C040-13D9-4B68-863C-84B067101592}" type="presParOf" srcId="{201B27E4-BDFD-4E66-8628-0CCBD585409D}" destId="{CC93A74F-3860-4478-B497-4CF5CB1D69A8}" srcOrd="1" destOrd="0" presId="urn:microsoft.com/office/officeart/2005/8/layout/hierarchy1"/>
    <dgm:cxn modelId="{F0817457-691D-4627-B718-BEB2482DBBB7}" type="presParOf" srcId="{7B9CBE02-C87B-4788-A2DB-DA26DE54CFAC}" destId="{70D046F1-F43A-4024-9792-D59F76ACBE84}" srcOrd="6" destOrd="0" presId="urn:microsoft.com/office/officeart/2005/8/layout/hierarchy1"/>
    <dgm:cxn modelId="{5E461691-F4BA-46E9-A69C-9D8846B378B0}" type="presParOf" srcId="{7B9CBE02-C87B-4788-A2DB-DA26DE54CFAC}" destId="{F97F053A-7CB0-4492-9F47-51452A581B12}" srcOrd="7" destOrd="0" presId="urn:microsoft.com/office/officeart/2005/8/layout/hierarchy1"/>
    <dgm:cxn modelId="{8A11FD03-2535-4452-BB30-6F127591CDB2}" type="presParOf" srcId="{F97F053A-7CB0-4492-9F47-51452A581B12}" destId="{6D12F041-61A2-49C8-B220-10B7CC4B676C}" srcOrd="0" destOrd="0" presId="urn:microsoft.com/office/officeart/2005/8/layout/hierarchy1"/>
    <dgm:cxn modelId="{05C45A76-BB04-4C76-A871-2E8F37318B0E}" type="presParOf" srcId="{6D12F041-61A2-49C8-B220-10B7CC4B676C}" destId="{7742AE1E-3D2F-491C-B77A-99A7ACB68C45}" srcOrd="0" destOrd="0" presId="urn:microsoft.com/office/officeart/2005/8/layout/hierarchy1"/>
    <dgm:cxn modelId="{3CF35DBC-23EB-44ED-A384-F122E47099E8}" type="presParOf" srcId="{6D12F041-61A2-49C8-B220-10B7CC4B676C}" destId="{FE944302-CD15-434B-98B5-12280EB9EFB5}" srcOrd="1" destOrd="0" presId="urn:microsoft.com/office/officeart/2005/8/layout/hierarchy1"/>
    <dgm:cxn modelId="{D6F5EEA0-BC2B-4648-86ED-70D61BFAD38F}" type="presParOf" srcId="{F97F053A-7CB0-4492-9F47-51452A581B12}" destId="{F63FC97E-1CC4-4CCC-AC29-B79F8FD61E0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E07FBA-08B2-4141-827D-CC60005656DE}">
      <dsp:nvSpPr>
        <dsp:cNvPr id="0" name=""/>
        <dsp:cNvSpPr/>
      </dsp:nvSpPr>
      <dsp:spPr>
        <a:xfrm>
          <a:off x="3870769" y="1645974"/>
          <a:ext cx="2611365" cy="817292"/>
        </a:xfrm>
        <a:custGeom>
          <a:avLst/>
          <a:gdLst/>
          <a:ahLst/>
          <a:cxnLst/>
          <a:rect l="0" t="0" r="0" b="0"/>
          <a:pathLst>
            <a:path>
              <a:moveTo>
                <a:pt x="0" y="0"/>
              </a:moveTo>
              <a:lnTo>
                <a:pt x="0" y="529290"/>
              </a:lnTo>
              <a:lnTo>
                <a:pt x="2611365" y="529290"/>
              </a:lnTo>
              <a:lnTo>
                <a:pt x="2611365" y="81729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56B05B5-4643-4A95-914B-369CACC38FC2}">
      <dsp:nvSpPr>
        <dsp:cNvPr id="0" name=""/>
        <dsp:cNvSpPr/>
      </dsp:nvSpPr>
      <dsp:spPr>
        <a:xfrm>
          <a:off x="1209005" y="1645974"/>
          <a:ext cx="2661763" cy="804954"/>
        </a:xfrm>
        <a:custGeom>
          <a:avLst/>
          <a:gdLst/>
          <a:ahLst/>
          <a:cxnLst/>
          <a:rect l="0" t="0" r="0" b="0"/>
          <a:pathLst>
            <a:path>
              <a:moveTo>
                <a:pt x="2661763" y="0"/>
              </a:moveTo>
              <a:lnTo>
                <a:pt x="2661763" y="516952"/>
              </a:lnTo>
              <a:lnTo>
                <a:pt x="0" y="516952"/>
              </a:lnTo>
              <a:lnTo>
                <a:pt x="0" y="80495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F1C2034-6C44-4978-8512-E59C2CAE80A3}">
      <dsp:nvSpPr>
        <dsp:cNvPr id="0" name=""/>
        <dsp:cNvSpPr/>
      </dsp:nvSpPr>
      <dsp:spPr>
        <a:xfrm>
          <a:off x="2316333" y="-328158"/>
          <a:ext cx="3108870" cy="1974132"/>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D3FC091-4D99-4604-89B1-E3840C43F532}">
      <dsp:nvSpPr>
        <dsp:cNvPr id="0" name=""/>
        <dsp:cNvSpPr/>
      </dsp:nvSpPr>
      <dsp:spPr>
        <a:xfrm>
          <a:off x="2661763" y="0"/>
          <a:ext cx="3108870" cy="19741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bn-IN" sz="3500" kern="1200" dirty="0" smtClean="0">
              <a:latin typeface="NikoshBAN" panose="02000000000000000000" pitchFamily="2" charset="0"/>
              <a:cs typeface="NikoshBAN" panose="02000000000000000000" pitchFamily="2" charset="0"/>
            </a:rPr>
            <a:t>সংখ্যা পদ্ধতি</a:t>
          </a:r>
          <a:endParaRPr lang="en-US" sz="3500" kern="1200" dirty="0">
            <a:latin typeface="NikoshBAN" panose="02000000000000000000" pitchFamily="2" charset="0"/>
            <a:cs typeface="NikoshBAN" panose="02000000000000000000" pitchFamily="2" charset="0"/>
          </a:endParaRPr>
        </a:p>
      </dsp:txBody>
      <dsp:txXfrm>
        <a:off x="2719583" y="57820"/>
        <a:ext cx="2993230" cy="1858492"/>
      </dsp:txXfrm>
    </dsp:sp>
    <dsp:sp modelId="{E66B21BF-3748-456E-905E-87B4050752F9}">
      <dsp:nvSpPr>
        <dsp:cNvPr id="0" name=""/>
        <dsp:cNvSpPr/>
      </dsp:nvSpPr>
      <dsp:spPr>
        <a:xfrm>
          <a:off x="-345430" y="2450928"/>
          <a:ext cx="3108870" cy="1974132"/>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CC90E9-41BF-4BDC-B342-FE3BB64E2FBB}">
      <dsp:nvSpPr>
        <dsp:cNvPr id="0" name=""/>
        <dsp:cNvSpPr/>
      </dsp:nvSpPr>
      <dsp:spPr>
        <a:xfrm>
          <a:off x="0" y="2779087"/>
          <a:ext cx="3108870" cy="19741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Positional Number System</a:t>
          </a:r>
          <a:endParaRPr lang="en-US" sz="3500" kern="1200" dirty="0"/>
        </a:p>
      </dsp:txBody>
      <dsp:txXfrm>
        <a:off x="57820" y="2836907"/>
        <a:ext cx="2993230" cy="1858492"/>
      </dsp:txXfrm>
    </dsp:sp>
    <dsp:sp modelId="{582C5619-7292-4391-BEE0-8F9C394A0A02}">
      <dsp:nvSpPr>
        <dsp:cNvPr id="0" name=""/>
        <dsp:cNvSpPr/>
      </dsp:nvSpPr>
      <dsp:spPr>
        <a:xfrm>
          <a:off x="4927699" y="2463267"/>
          <a:ext cx="3108870" cy="1974132"/>
        </a:xfrm>
        <a:prstGeom prst="roundRect">
          <a:avLst>
            <a:gd name="adj" fmla="val 10000"/>
          </a:avLst>
        </a:prstGeom>
        <a:no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F703F7-BA1E-46BA-9B21-587BC69C2D9C}">
      <dsp:nvSpPr>
        <dsp:cNvPr id="0" name=""/>
        <dsp:cNvSpPr/>
      </dsp:nvSpPr>
      <dsp:spPr>
        <a:xfrm>
          <a:off x="5273129" y="2791425"/>
          <a:ext cx="3108870" cy="197413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33350" bIns="133350" numCol="1" spcCol="1270" anchor="ctr" anchorCtr="0">
          <a:noAutofit/>
        </a:bodyPr>
        <a:lstStyle/>
        <a:p>
          <a:pPr lvl="0" algn="ctr" defTabSz="1555750">
            <a:lnSpc>
              <a:spcPct val="90000"/>
            </a:lnSpc>
            <a:spcBef>
              <a:spcPct val="0"/>
            </a:spcBef>
            <a:spcAft>
              <a:spcPct val="35000"/>
            </a:spcAft>
          </a:pPr>
          <a:r>
            <a:rPr lang="en-US" sz="3500" kern="1200" dirty="0" smtClean="0"/>
            <a:t>Non-positional Number System</a:t>
          </a:r>
          <a:endParaRPr lang="en-US" sz="3500" kern="1200" dirty="0"/>
        </a:p>
      </dsp:txBody>
      <dsp:txXfrm>
        <a:off x="5330949" y="2849245"/>
        <a:ext cx="2993230" cy="18584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D046F1-F43A-4024-9792-D59F76ACBE84}">
      <dsp:nvSpPr>
        <dsp:cNvPr id="0" name=""/>
        <dsp:cNvSpPr/>
      </dsp:nvSpPr>
      <dsp:spPr>
        <a:xfrm>
          <a:off x="4023265" y="928298"/>
          <a:ext cx="3284790" cy="1558229"/>
        </a:xfrm>
        <a:custGeom>
          <a:avLst/>
          <a:gdLst/>
          <a:ahLst/>
          <a:cxnLst/>
          <a:rect l="0" t="0" r="0" b="0"/>
          <a:pathLst>
            <a:path>
              <a:moveTo>
                <a:pt x="0" y="0"/>
              </a:moveTo>
              <a:lnTo>
                <a:pt x="0" y="1395801"/>
              </a:lnTo>
              <a:lnTo>
                <a:pt x="3284790" y="1395801"/>
              </a:lnTo>
              <a:lnTo>
                <a:pt x="3284790" y="15582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C973952-6090-4F67-8126-D18AE4385FF8}">
      <dsp:nvSpPr>
        <dsp:cNvPr id="0" name=""/>
        <dsp:cNvSpPr/>
      </dsp:nvSpPr>
      <dsp:spPr>
        <a:xfrm>
          <a:off x="4023265" y="928298"/>
          <a:ext cx="1141814" cy="1558229"/>
        </a:xfrm>
        <a:custGeom>
          <a:avLst/>
          <a:gdLst/>
          <a:ahLst/>
          <a:cxnLst/>
          <a:rect l="0" t="0" r="0" b="0"/>
          <a:pathLst>
            <a:path>
              <a:moveTo>
                <a:pt x="0" y="0"/>
              </a:moveTo>
              <a:lnTo>
                <a:pt x="0" y="1395801"/>
              </a:lnTo>
              <a:lnTo>
                <a:pt x="1141814" y="1395801"/>
              </a:lnTo>
              <a:lnTo>
                <a:pt x="1141814" y="15582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74258B-4751-4D0C-975D-36842D454088}">
      <dsp:nvSpPr>
        <dsp:cNvPr id="0" name=""/>
        <dsp:cNvSpPr/>
      </dsp:nvSpPr>
      <dsp:spPr>
        <a:xfrm>
          <a:off x="3022103" y="928298"/>
          <a:ext cx="1001161" cy="1558229"/>
        </a:xfrm>
        <a:custGeom>
          <a:avLst/>
          <a:gdLst/>
          <a:ahLst/>
          <a:cxnLst/>
          <a:rect l="0" t="0" r="0" b="0"/>
          <a:pathLst>
            <a:path>
              <a:moveTo>
                <a:pt x="1001161" y="0"/>
              </a:moveTo>
              <a:lnTo>
                <a:pt x="1001161" y="1395801"/>
              </a:lnTo>
              <a:lnTo>
                <a:pt x="0" y="1395801"/>
              </a:lnTo>
              <a:lnTo>
                <a:pt x="0" y="15582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8A3EEF4-AA67-49A6-B251-A75A6C9B9FF3}">
      <dsp:nvSpPr>
        <dsp:cNvPr id="0" name=""/>
        <dsp:cNvSpPr/>
      </dsp:nvSpPr>
      <dsp:spPr>
        <a:xfrm>
          <a:off x="879127" y="928298"/>
          <a:ext cx="3144137" cy="1558229"/>
        </a:xfrm>
        <a:custGeom>
          <a:avLst/>
          <a:gdLst/>
          <a:ahLst/>
          <a:cxnLst/>
          <a:rect l="0" t="0" r="0" b="0"/>
          <a:pathLst>
            <a:path>
              <a:moveTo>
                <a:pt x="3144137" y="0"/>
              </a:moveTo>
              <a:lnTo>
                <a:pt x="3144137" y="1395801"/>
              </a:lnTo>
              <a:lnTo>
                <a:pt x="0" y="1395801"/>
              </a:lnTo>
              <a:lnTo>
                <a:pt x="0" y="15582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B32F677-81E8-426F-A845-1F33CB36506F}">
      <dsp:nvSpPr>
        <dsp:cNvPr id="0" name=""/>
        <dsp:cNvSpPr/>
      </dsp:nvSpPr>
      <dsp:spPr>
        <a:xfrm>
          <a:off x="796463" y="-185075"/>
          <a:ext cx="6453603" cy="11133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E3DFBB-3F28-4DF9-B3FE-619DDA86C00E}">
      <dsp:nvSpPr>
        <dsp:cNvPr id="0" name=""/>
        <dsp:cNvSpPr/>
      </dsp:nvSpPr>
      <dsp:spPr>
        <a:xfrm>
          <a:off x="991279" y="0"/>
          <a:ext cx="6453603" cy="11133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Positional Number System</a:t>
          </a:r>
          <a:endParaRPr lang="en-US" sz="2200" kern="1200" dirty="0"/>
        </a:p>
      </dsp:txBody>
      <dsp:txXfrm>
        <a:off x="1023889" y="32610"/>
        <a:ext cx="6388383" cy="1048153"/>
      </dsp:txXfrm>
    </dsp:sp>
    <dsp:sp modelId="{AFCFF9F3-1C5F-40D2-9694-829B81589CFD}">
      <dsp:nvSpPr>
        <dsp:cNvPr id="0" name=""/>
        <dsp:cNvSpPr/>
      </dsp:nvSpPr>
      <dsp:spPr>
        <a:xfrm>
          <a:off x="2455" y="2486527"/>
          <a:ext cx="1753344" cy="11133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A2629B-C3A8-4B66-A677-15DD368F7C6C}">
      <dsp:nvSpPr>
        <dsp:cNvPr id="0" name=""/>
        <dsp:cNvSpPr/>
      </dsp:nvSpPr>
      <dsp:spPr>
        <a:xfrm>
          <a:off x="197271" y="2671603"/>
          <a:ext cx="1753344" cy="11133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Binary </a:t>
          </a:r>
          <a:endParaRPr lang="en-US" sz="2200" kern="1200" dirty="0"/>
        </a:p>
      </dsp:txBody>
      <dsp:txXfrm>
        <a:off x="229881" y="2704213"/>
        <a:ext cx="1688124" cy="1048153"/>
      </dsp:txXfrm>
    </dsp:sp>
    <dsp:sp modelId="{522D9088-8BAD-4839-99A1-8039DA88EE76}">
      <dsp:nvSpPr>
        <dsp:cNvPr id="0" name=""/>
        <dsp:cNvSpPr/>
      </dsp:nvSpPr>
      <dsp:spPr>
        <a:xfrm>
          <a:off x="2145431" y="2486527"/>
          <a:ext cx="1753344" cy="11133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FEC8A7-EB2E-41F2-B45F-7F30C85CD3D7}">
      <dsp:nvSpPr>
        <dsp:cNvPr id="0" name=""/>
        <dsp:cNvSpPr/>
      </dsp:nvSpPr>
      <dsp:spPr>
        <a:xfrm>
          <a:off x="2340247" y="2671603"/>
          <a:ext cx="1753344" cy="11133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Octal</a:t>
          </a:r>
          <a:endParaRPr lang="en-US" sz="2200" kern="1200" dirty="0"/>
        </a:p>
      </dsp:txBody>
      <dsp:txXfrm>
        <a:off x="2372857" y="2704213"/>
        <a:ext cx="1688124" cy="1048153"/>
      </dsp:txXfrm>
    </dsp:sp>
    <dsp:sp modelId="{3E0992E7-6336-438B-B1F1-943383DE33FE}">
      <dsp:nvSpPr>
        <dsp:cNvPr id="0" name=""/>
        <dsp:cNvSpPr/>
      </dsp:nvSpPr>
      <dsp:spPr>
        <a:xfrm>
          <a:off x="4288408" y="2486527"/>
          <a:ext cx="1753344" cy="11133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55BAC0-143E-400D-AB3B-5FC0B4D50D91}">
      <dsp:nvSpPr>
        <dsp:cNvPr id="0" name=""/>
        <dsp:cNvSpPr/>
      </dsp:nvSpPr>
      <dsp:spPr>
        <a:xfrm>
          <a:off x="4483224" y="2671603"/>
          <a:ext cx="1753344" cy="11133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Decimal</a:t>
          </a:r>
          <a:endParaRPr lang="en-US" sz="2200" kern="1200" dirty="0"/>
        </a:p>
      </dsp:txBody>
      <dsp:txXfrm>
        <a:off x="4515834" y="2704213"/>
        <a:ext cx="1688124" cy="1048153"/>
      </dsp:txXfrm>
    </dsp:sp>
    <dsp:sp modelId="{7742AE1E-3D2F-491C-B77A-99A7ACB68C45}">
      <dsp:nvSpPr>
        <dsp:cNvPr id="0" name=""/>
        <dsp:cNvSpPr/>
      </dsp:nvSpPr>
      <dsp:spPr>
        <a:xfrm>
          <a:off x="6431384" y="2486527"/>
          <a:ext cx="1753344" cy="111337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944302-CD15-434B-98B5-12280EB9EFB5}">
      <dsp:nvSpPr>
        <dsp:cNvPr id="0" name=""/>
        <dsp:cNvSpPr/>
      </dsp:nvSpPr>
      <dsp:spPr>
        <a:xfrm>
          <a:off x="6626200" y="2671603"/>
          <a:ext cx="1753344" cy="1113373"/>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smtClean="0"/>
            <a:t>Hexadecimal</a:t>
          </a:r>
          <a:endParaRPr lang="en-US" sz="2200" kern="1200" dirty="0"/>
        </a:p>
      </dsp:txBody>
      <dsp:txXfrm>
        <a:off x="6658810" y="2704213"/>
        <a:ext cx="1688124" cy="104815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CB89BB-F652-4EFB-8530-A0F43A2B4F4A}" type="datetimeFigureOut">
              <a:rPr lang="en-US" smtClean="0"/>
              <a:t>8/28/2017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EDEC31-67DA-4552-A201-723E7F2FA2D3}" type="slidenum">
              <a:rPr lang="en-US" smtClean="0"/>
              <a:t>‹#›</a:t>
            </a:fld>
            <a:endParaRPr lang="en-US"/>
          </a:p>
        </p:txBody>
      </p:sp>
    </p:spTree>
    <p:extLst>
      <p:ext uri="{BB962C8B-B14F-4D97-AF65-F5344CB8AC3E}">
        <p14:creationId xmlns:p14="http://schemas.microsoft.com/office/powerpoint/2010/main" val="295324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বোর্ড</a:t>
            </a:r>
            <a:r>
              <a:rPr lang="en-US" baseline="0" dirty="0" smtClean="0"/>
              <a:t> </a:t>
            </a:r>
            <a:r>
              <a:rPr lang="en-US" baseline="0" dirty="0" err="1" smtClean="0"/>
              <a:t>ব্যবহার</a:t>
            </a:r>
            <a:r>
              <a:rPr lang="en-US" baseline="0" dirty="0" smtClean="0"/>
              <a:t> </a:t>
            </a:r>
            <a:r>
              <a:rPr lang="en-US" baseline="0" dirty="0" err="1" smtClean="0"/>
              <a:t>করতে</a:t>
            </a:r>
            <a:r>
              <a:rPr lang="en-US" baseline="0" dirty="0" smtClean="0"/>
              <a:t> </a:t>
            </a:r>
            <a:r>
              <a:rPr lang="en-US" baseline="0" dirty="0" err="1" smtClean="0"/>
              <a:t>হবে</a:t>
            </a:r>
            <a:endParaRPr lang="en-US" dirty="0"/>
          </a:p>
        </p:txBody>
      </p:sp>
      <p:sp>
        <p:nvSpPr>
          <p:cNvPr id="4" name="Slide Number Placeholder 3"/>
          <p:cNvSpPr>
            <a:spLocks noGrp="1"/>
          </p:cNvSpPr>
          <p:nvPr>
            <p:ph type="sldNum" sz="quarter" idx="10"/>
          </p:nvPr>
        </p:nvSpPr>
        <p:spPr/>
        <p:txBody>
          <a:bodyPr/>
          <a:lstStyle/>
          <a:p>
            <a:fld id="{08EDEC31-67DA-4552-A201-723E7F2FA2D3}" type="slidenum">
              <a:rPr lang="en-US" smtClean="0"/>
              <a:t>7</a:t>
            </a:fld>
            <a:endParaRPr lang="en-US"/>
          </a:p>
        </p:txBody>
      </p:sp>
    </p:spTree>
    <p:extLst>
      <p:ext uri="{BB962C8B-B14F-4D97-AF65-F5344CB8AC3E}">
        <p14:creationId xmlns:p14="http://schemas.microsoft.com/office/powerpoint/2010/main" val="2368813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IN" dirty="0" smtClean="0"/>
              <a:t>এ</a:t>
            </a:r>
            <a:r>
              <a:rPr lang="en-US" dirty="0" err="1" smtClean="0"/>
              <a:t>খানে</a:t>
            </a:r>
            <a:r>
              <a:rPr lang="en-US" baseline="0" dirty="0" smtClean="0"/>
              <a:t> </a:t>
            </a:r>
            <a:r>
              <a:rPr lang="en-US" baseline="0" dirty="0" err="1" smtClean="0"/>
              <a:t>বোর্ড</a:t>
            </a:r>
            <a:r>
              <a:rPr lang="en-US" baseline="0" dirty="0" smtClean="0"/>
              <a:t> </a:t>
            </a:r>
            <a:r>
              <a:rPr lang="en-US" baseline="0" dirty="0" err="1" smtClean="0"/>
              <a:t>ব্যবহার</a:t>
            </a:r>
            <a:r>
              <a:rPr lang="en-US" baseline="0" dirty="0" smtClean="0"/>
              <a:t> </a:t>
            </a:r>
            <a:r>
              <a:rPr lang="en-US" baseline="0" dirty="0" err="1" smtClean="0"/>
              <a:t>করতে</a:t>
            </a:r>
            <a:r>
              <a:rPr lang="en-US" baseline="0" dirty="0" smtClean="0"/>
              <a:t> </a:t>
            </a:r>
            <a:r>
              <a:rPr lang="en-US" baseline="0" dirty="0" err="1" smtClean="0"/>
              <a:t>হবে</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08EDEC31-67DA-4552-A201-723E7F2FA2D3}" type="slidenum">
              <a:rPr lang="en-US" smtClean="0"/>
              <a:t>9</a:t>
            </a:fld>
            <a:endParaRPr lang="en-US"/>
          </a:p>
        </p:txBody>
      </p:sp>
    </p:spTree>
    <p:extLst>
      <p:ext uri="{BB962C8B-B14F-4D97-AF65-F5344CB8AC3E}">
        <p14:creationId xmlns:p14="http://schemas.microsoft.com/office/powerpoint/2010/main" val="22513503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n-IN" dirty="0" smtClean="0"/>
              <a:t>সূত্রঃ   বোর্ড</a:t>
            </a:r>
            <a:r>
              <a:rPr lang="bn-IN" baseline="0" dirty="0" smtClean="0"/>
              <a:t> বই,  </a:t>
            </a:r>
            <a:r>
              <a:rPr lang="en-US" baseline="0" dirty="0" smtClean="0"/>
              <a:t>https://rosettacode.org/wiki/Octal</a:t>
            </a:r>
            <a:endParaRPr lang="en-US" dirty="0"/>
          </a:p>
        </p:txBody>
      </p:sp>
      <p:sp>
        <p:nvSpPr>
          <p:cNvPr id="4" name="Slide Number Placeholder 3"/>
          <p:cNvSpPr>
            <a:spLocks noGrp="1"/>
          </p:cNvSpPr>
          <p:nvPr>
            <p:ph type="sldNum" sz="quarter" idx="10"/>
          </p:nvPr>
        </p:nvSpPr>
        <p:spPr/>
        <p:txBody>
          <a:bodyPr/>
          <a:lstStyle/>
          <a:p>
            <a:fld id="{08EDEC31-67DA-4552-A201-723E7F2FA2D3}" type="slidenum">
              <a:rPr lang="en-US" smtClean="0"/>
              <a:t>12</a:t>
            </a:fld>
            <a:endParaRPr lang="en-US"/>
          </a:p>
        </p:txBody>
      </p:sp>
    </p:spTree>
    <p:extLst>
      <p:ext uri="{BB962C8B-B14F-4D97-AF65-F5344CB8AC3E}">
        <p14:creationId xmlns:p14="http://schemas.microsoft.com/office/powerpoint/2010/main" val="19850474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C2156E-8034-4DD2-915C-EA278981083E}"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656802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2156E-8034-4DD2-915C-EA278981083E}"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3604732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2156E-8034-4DD2-915C-EA278981083E}"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362372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C2156E-8034-4DD2-915C-EA278981083E}"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2534595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C2156E-8034-4DD2-915C-EA278981083E}"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2945607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C2156E-8034-4DD2-915C-EA278981083E}"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1688589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C2156E-8034-4DD2-915C-EA278981083E}"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1804727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C2156E-8034-4DD2-915C-EA278981083E}" type="datetimeFigureOut">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2480937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C2156E-8034-4DD2-915C-EA278981083E}"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3742230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2156E-8034-4DD2-915C-EA278981083E}"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2897683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2156E-8034-4DD2-915C-EA278981083E}"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9525CC-00C0-435C-9ABF-A5AAA657E960}" type="slidenum">
              <a:rPr lang="en-US" smtClean="0"/>
              <a:t>‹#›</a:t>
            </a:fld>
            <a:endParaRPr lang="en-US"/>
          </a:p>
        </p:txBody>
      </p:sp>
    </p:spTree>
    <p:extLst>
      <p:ext uri="{BB962C8B-B14F-4D97-AF65-F5344CB8AC3E}">
        <p14:creationId xmlns:p14="http://schemas.microsoft.com/office/powerpoint/2010/main" val="958330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C2156E-8034-4DD2-915C-EA278981083E}" type="datetimeFigureOut">
              <a:rPr lang="en-US" smtClean="0"/>
              <a:t>8/28/2017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9525CC-00C0-435C-9ABF-A5AAA657E960}" type="slidenum">
              <a:rPr lang="en-US" smtClean="0"/>
              <a:t>‹#›</a:t>
            </a:fld>
            <a:endParaRPr lang="en-US"/>
          </a:p>
        </p:txBody>
      </p:sp>
    </p:spTree>
    <p:extLst>
      <p:ext uri="{BB962C8B-B14F-4D97-AF65-F5344CB8AC3E}">
        <p14:creationId xmlns:p14="http://schemas.microsoft.com/office/powerpoint/2010/main" val="9792057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3.jpe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normAutofit/>
          </a:bodyPr>
          <a:lstStyle/>
          <a:p>
            <a:r>
              <a:rPr lang="en-US" sz="5400" b="1" dirty="0" err="1" smtClean="0">
                <a:latin typeface="NikoshBAN" panose="02000000000000000000" pitchFamily="2" charset="0"/>
                <a:cs typeface="NikoshBAN" panose="02000000000000000000" pitchFamily="2" charset="0"/>
              </a:rPr>
              <a:t>মুহাম্মদ</a:t>
            </a:r>
            <a:r>
              <a:rPr lang="en-US" sz="5400" b="1" dirty="0" smtClean="0">
                <a:latin typeface="NikoshBAN" panose="02000000000000000000" pitchFamily="2" charset="0"/>
                <a:cs typeface="NikoshBAN" panose="02000000000000000000" pitchFamily="2" charset="0"/>
              </a:rPr>
              <a:t> </a:t>
            </a:r>
            <a:r>
              <a:rPr lang="en-US" sz="5400" b="1" dirty="0" err="1" smtClean="0">
                <a:latin typeface="NikoshBAN" panose="02000000000000000000" pitchFamily="2" charset="0"/>
                <a:cs typeface="NikoshBAN" panose="02000000000000000000" pitchFamily="2" charset="0"/>
              </a:rPr>
              <a:t>সাঈদ-উর-রহমান</a:t>
            </a:r>
            <a:endParaRPr lang="en-US" sz="5400" b="1" dirty="0">
              <a:latin typeface="NikoshBAN" panose="02000000000000000000" pitchFamily="2" charset="0"/>
              <a:cs typeface="NikoshBAN" panose="02000000000000000000" pitchFamily="2" charset="0"/>
            </a:endParaRPr>
          </a:p>
        </p:txBody>
      </p:sp>
      <p:sp>
        <p:nvSpPr>
          <p:cNvPr id="3" name="Subtitle 2"/>
          <p:cNvSpPr>
            <a:spLocks noGrp="1"/>
          </p:cNvSpPr>
          <p:nvPr>
            <p:ph type="subTitle" idx="1"/>
          </p:nvPr>
        </p:nvSpPr>
        <p:spPr>
          <a:xfrm>
            <a:off x="1295400" y="1676400"/>
            <a:ext cx="6400800" cy="2667000"/>
          </a:xfrm>
        </p:spPr>
        <p:txBody>
          <a:bodyPr>
            <a:noAutofit/>
          </a:bodyPr>
          <a:lstStyle/>
          <a:p>
            <a:pPr>
              <a:spcBef>
                <a:spcPct val="0"/>
              </a:spcBef>
            </a:pPr>
            <a:r>
              <a:rPr lang="en-US" sz="2800" b="1" dirty="0" err="1">
                <a:solidFill>
                  <a:schemeClr val="tx1"/>
                </a:solidFill>
                <a:latin typeface="NikoshBAN" panose="02000000000000000000" pitchFamily="2" charset="0"/>
                <a:ea typeface="+mj-ea"/>
                <a:cs typeface="NikoshBAN" panose="02000000000000000000" pitchFamily="2" charset="0"/>
              </a:rPr>
              <a:t>বি.এস-সি</a:t>
            </a:r>
            <a:r>
              <a:rPr lang="en-US" sz="2800" b="1" dirty="0">
                <a:solidFill>
                  <a:schemeClr val="tx1"/>
                </a:solidFill>
                <a:latin typeface="NikoshBAN" panose="02000000000000000000" pitchFamily="2" charset="0"/>
                <a:ea typeface="+mj-ea"/>
                <a:cs typeface="NikoshBAN" panose="02000000000000000000" pitchFamily="2" charset="0"/>
              </a:rPr>
              <a:t>, </a:t>
            </a:r>
            <a:r>
              <a:rPr lang="en-US" sz="2800" b="1" dirty="0" err="1">
                <a:solidFill>
                  <a:schemeClr val="tx1"/>
                </a:solidFill>
                <a:latin typeface="NikoshBAN" panose="02000000000000000000" pitchFamily="2" charset="0"/>
                <a:ea typeface="+mj-ea"/>
                <a:cs typeface="NikoshBAN" panose="02000000000000000000" pitchFamily="2" charset="0"/>
              </a:rPr>
              <a:t>বি.এড</a:t>
            </a:r>
            <a:r>
              <a:rPr lang="en-US" sz="2800" b="1" dirty="0">
                <a:solidFill>
                  <a:schemeClr val="tx1"/>
                </a:solidFill>
                <a:latin typeface="NikoshBAN" panose="02000000000000000000" pitchFamily="2" charset="0"/>
                <a:ea typeface="+mj-ea"/>
                <a:cs typeface="NikoshBAN" panose="02000000000000000000" pitchFamily="2" charset="0"/>
              </a:rPr>
              <a:t>.</a:t>
            </a:r>
          </a:p>
          <a:p>
            <a:pPr>
              <a:spcBef>
                <a:spcPct val="0"/>
              </a:spcBef>
            </a:pPr>
            <a:r>
              <a:rPr lang="en-US" sz="2800" b="1" dirty="0" err="1">
                <a:solidFill>
                  <a:schemeClr val="tx1"/>
                </a:solidFill>
                <a:latin typeface="NikoshBAN" panose="02000000000000000000" pitchFamily="2" charset="0"/>
                <a:ea typeface="+mj-ea"/>
                <a:cs typeface="NikoshBAN" panose="02000000000000000000" pitchFamily="2" charset="0"/>
              </a:rPr>
              <a:t>সহকারী</a:t>
            </a:r>
            <a:r>
              <a:rPr lang="en-US" sz="2800" b="1" dirty="0">
                <a:solidFill>
                  <a:schemeClr val="tx1"/>
                </a:solidFill>
                <a:latin typeface="NikoshBAN" panose="02000000000000000000" pitchFamily="2" charset="0"/>
                <a:ea typeface="+mj-ea"/>
                <a:cs typeface="NikoshBAN" panose="02000000000000000000" pitchFamily="2" charset="0"/>
              </a:rPr>
              <a:t> </a:t>
            </a:r>
            <a:r>
              <a:rPr lang="en-US" sz="2800" b="1" dirty="0" err="1">
                <a:solidFill>
                  <a:schemeClr val="tx1"/>
                </a:solidFill>
                <a:latin typeface="NikoshBAN" panose="02000000000000000000" pitchFamily="2" charset="0"/>
                <a:ea typeface="+mj-ea"/>
                <a:cs typeface="NikoshBAN" panose="02000000000000000000" pitchFamily="2" charset="0"/>
              </a:rPr>
              <a:t>শিক্ষক</a:t>
            </a:r>
            <a:r>
              <a:rPr lang="en-US" sz="2800" b="1" dirty="0">
                <a:solidFill>
                  <a:schemeClr val="tx1"/>
                </a:solidFill>
                <a:latin typeface="NikoshBAN" panose="02000000000000000000" pitchFamily="2" charset="0"/>
                <a:ea typeface="+mj-ea"/>
                <a:cs typeface="NikoshBAN" panose="02000000000000000000" pitchFamily="2" charset="0"/>
              </a:rPr>
              <a:t> </a:t>
            </a:r>
            <a:r>
              <a:rPr lang="en-US" sz="2800" b="1" dirty="0" err="1">
                <a:solidFill>
                  <a:schemeClr val="tx1"/>
                </a:solidFill>
                <a:latin typeface="NikoshBAN" panose="02000000000000000000" pitchFamily="2" charset="0"/>
                <a:ea typeface="+mj-ea"/>
                <a:cs typeface="NikoshBAN" panose="02000000000000000000" pitchFamily="2" charset="0"/>
              </a:rPr>
              <a:t>আই.সি.টি</a:t>
            </a:r>
            <a:endParaRPr lang="en-US" sz="2800" b="1" dirty="0">
              <a:solidFill>
                <a:schemeClr val="tx1"/>
              </a:solidFill>
              <a:latin typeface="NikoshBAN" panose="02000000000000000000" pitchFamily="2" charset="0"/>
              <a:ea typeface="+mj-ea"/>
              <a:cs typeface="NikoshBAN" panose="02000000000000000000" pitchFamily="2" charset="0"/>
            </a:endParaRPr>
          </a:p>
          <a:p>
            <a:pPr>
              <a:spcBef>
                <a:spcPct val="0"/>
              </a:spcBef>
            </a:pPr>
            <a:r>
              <a:rPr lang="en-US" sz="2800" b="1" dirty="0" err="1">
                <a:solidFill>
                  <a:schemeClr val="tx1"/>
                </a:solidFill>
                <a:latin typeface="NikoshBAN" panose="02000000000000000000" pitchFamily="2" charset="0"/>
                <a:ea typeface="+mj-ea"/>
                <a:cs typeface="NikoshBAN" panose="02000000000000000000" pitchFamily="2" charset="0"/>
              </a:rPr>
              <a:t>পঞ্চসার</a:t>
            </a:r>
            <a:r>
              <a:rPr lang="en-US" sz="2800" b="1" dirty="0">
                <a:solidFill>
                  <a:schemeClr val="tx1"/>
                </a:solidFill>
                <a:latin typeface="NikoshBAN" panose="02000000000000000000" pitchFamily="2" charset="0"/>
                <a:ea typeface="+mj-ea"/>
                <a:cs typeface="NikoshBAN" panose="02000000000000000000" pitchFamily="2" charset="0"/>
              </a:rPr>
              <a:t> </a:t>
            </a:r>
            <a:r>
              <a:rPr lang="en-US" sz="2800" b="1" dirty="0" err="1">
                <a:solidFill>
                  <a:schemeClr val="tx1"/>
                </a:solidFill>
                <a:latin typeface="NikoshBAN" panose="02000000000000000000" pitchFamily="2" charset="0"/>
                <a:ea typeface="+mj-ea"/>
                <a:cs typeface="NikoshBAN" panose="02000000000000000000" pitchFamily="2" charset="0"/>
              </a:rPr>
              <a:t>দারুসসুন্নাত</a:t>
            </a:r>
            <a:r>
              <a:rPr lang="en-US" sz="2800" b="1" dirty="0">
                <a:solidFill>
                  <a:schemeClr val="tx1"/>
                </a:solidFill>
                <a:latin typeface="NikoshBAN" panose="02000000000000000000" pitchFamily="2" charset="0"/>
                <a:ea typeface="+mj-ea"/>
                <a:cs typeface="NikoshBAN" panose="02000000000000000000" pitchFamily="2" charset="0"/>
              </a:rPr>
              <a:t> </a:t>
            </a:r>
            <a:r>
              <a:rPr lang="en-US" sz="2800" b="1" dirty="0" err="1">
                <a:solidFill>
                  <a:schemeClr val="tx1"/>
                </a:solidFill>
                <a:latin typeface="NikoshBAN" panose="02000000000000000000" pitchFamily="2" charset="0"/>
                <a:ea typeface="+mj-ea"/>
                <a:cs typeface="NikoshBAN" panose="02000000000000000000" pitchFamily="2" charset="0"/>
              </a:rPr>
              <a:t>ইসলামীয়া</a:t>
            </a:r>
            <a:r>
              <a:rPr lang="en-US" sz="2800" b="1" dirty="0">
                <a:solidFill>
                  <a:schemeClr val="tx1"/>
                </a:solidFill>
                <a:latin typeface="NikoshBAN" panose="02000000000000000000" pitchFamily="2" charset="0"/>
                <a:ea typeface="+mj-ea"/>
                <a:cs typeface="NikoshBAN" panose="02000000000000000000" pitchFamily="2" charset="0"/>
              </a:rPr>
              <a:t> </a:t>
            </a:r>
            <a:r>
              <a:rPr lang="en-US" sz="2800" b="1" dirty="0" err="1" smtClean="0">
                <a:solidFill>
                  <a:schemeClr val="tx1"/>
                </a:solidFill>
                <a:latin typeface="NikoshBAN" panose="02000000000000000000" pitchFamily="2" charset="0"/>
                <a:ea typeface="+mj-ea"/>
                <a:cs typeface="NikoshBAN" panose="02000000000000000000" pitchFamily="2" charset="0"/>
              </a:rPr>
              <a:t>ফাযিল</a:t>
            </a:r>
            <a:r>
              <a:rPr lang="en-US" sz="2800" b="1" dirty="0" smtClean="0">
                <a:solidFill>
                  <a:schemeClr val="tx1"/>
                </a:solidFill>
                <a:latin typeface="NikoshBAN" panose="02000000000000000000" pitchFamily="2" charset="0"/>
                <a:ea typeface="+mj-ea"/>
                <a:cs typeface="NikoshBAN" panose="02000000000000000000" pitchFamily="2" charset="0"/>
              </a:rPr>
              <a:t>(</a:t>
            </a:r>
            <a:r>
              <a:rPr lang="en-US" sz="2800" b="1" dirty="0" err="1" smtClean="0">
                <a:solidFill>
                  <a:schemeClr val="tx1"/>
                </a:solidFill>
                <a:latin typeface="NikoshBAN" panose="02000000000000000000" pitchFamily="2" charset="0"/>
                <a:ea typeface="+mj-ea"/>
                <a:cs typeface="NikoshBAN" panose="02000000000000000000" pitchFamily="2" charset="0"/>
              </a:rPr>
              <a:t>ডিগ্রী</a:t>
            </a:r>
            <a:r>
              <a:rPr lang="en-US" sz="2800" b="1" dirty="0" smtClean="0">
                <a:solidFill>
                  <a:schemeClr val="tx1"/>
                </a:solidFill>
                <a:latin typeface="NikoshBAN" panose="02000000000000000000" pitchFamily="2" charset="0"/>
                <a:ea typeface="+mj-ea"/>
                <a:cs typeface="NikoshBAN" panose="02000000000000000000" pitchFamily="2" charset="0"/>
              </a:rPr>
              <a:t>) </a:t>
            </a:r>
            <a:r>
              <a:rPr lang="en-US" sz="2800" b="1" dirty="0" err="1" smtClean="0">
                <a:solidFill>
                  <a:schemeClr val="tx1"/>
                </a:solidFill>
                <a:latin typeface="NikoshBAN" panose="02000000000000000000" pitchFamily="2" charset="0"/>
                <a:ea typeface="+mj-ea"/>
                <a:cs typeface="NikoshBAN" panose="02000000000000000000" pitchFamily="2" charset="0"/>
              </a:rPr>
              <a:t>মাদরাসা</a:t>
            </a:r>
            <a:r>
              <a:rPr lang="en-US" sz="2800" b="1" dirty="0" smtClean="0">
                <a:solidFill>
                  <a:schemeClr val="tx1"/>
                </a:solidFill>
                <a:latin typeface="NikoshBAN" panose="02000000000000000000" pitchFamily="2" charset="0"/>
                <a:ea typeface="+mj-ea"/>
                <a:cs typeface="NikoshBAN" panose="02000000000000000000" pitchFamily="2" charset="0"/>
              </a:rPr>
              <a:t>,</a:t>
            </a:r>
          </a:p>
          <a:p>
            <a:pPr>
              <a:spcBef>
                <a:spcPct val="0"/>
              </a:spcBef>
            </a:pPr>
            <a:r>
              <a:rPr lang="en-US" sz="2800" b="1" dirty="0" err="1" smtClean="0">
                <a:solidFill>
                  <a:schemeClr val="tx1"/>
                </a:solidFill>
                <a:latin typeface="NikoshBAN" panose="02000000000000000000" pitchFamily="2" charset="0"/>
                <a:ea typeface="+mj-ea"/>
                <a:cs typeface="NikoshBAN" panose="02000000000000000000" pitchFamily="2" charset="0"/>
              </a:rPr>
              <a:t>মিরেশ্বরাই</a:t>
            </a:r>
            <a:r>
              <a:rPr lang="en-US" sz="2800" b="1" dirty="0" smtClean="0">
                <a:solidFill>
                  <a:schemeClr val="tx1"/>
                </a:solidFill>
                <a:latin typeface="NikoshBAN" panose="02000000000000000000" pitchFamily="2" charset="0"/>
                <a:ea typeface="+mj-ea"/>
                <a:cs typeface="NikoshBAN" panose="02000000000000000000" pitchFamily="2" charset="0"/>
              </a:rPr>
              <a:t>, </a:t>
            </a:r>
            <a:r>
              <a:rPr lang="en-US" sz="2800" b="1" dirty="0" err="1" smtClean="0">
                <a:solidFill>
                  <a:schemeClr val="tx1"/>
                </a:solidFill>
                <a:latin typeface="NikoshBAN" panose="02000000000000000000" pitchFamily="2" charset="0"/>
                <a:ea typeface="+mj-ea"/>
                <a:cs typeface="NikoshBAN" panose="02000000000000000000" pitchFamily="2" charset="0"/>
              </a:rPr>
              <a:t>মুন্সীগঞ্জ</a:t>
            </a:r>
            <a:r>
              <a:rPr lang="en-US" sz="2800" b="1" dirty="0" smtClean="0">
                <a:solidFill>
                  <a:schemeClr val="tx1"/>
                </a:solidFill>
                <a:latin typeface="NikoshBAN" panose="02000000000000000000" pitchFamily="2" charset="0"/>
                <a:ea typeface="+mj-ea"/>
                <a:cs typeface="NikoshBAN" panose="02000000000000000000" pitchFamily="2" charset="0"/>
              </a:rPr>
              <a:t> </a:t>
            </a:r>
            <a:r>
              <a:rPr lang="en-US" sz="2800" b="1" dirty="0" err="1" smtClean="0">
                <a:solidFill>
                  <a:schemeClr val="tx1"/>
                </a:solidFill>
                <a:latin typeface="NikoshBAN" panose="02000000000000000000" pitchFamily="2" charset="0"/>
                <a:ea typeface="+mj-ea"/>
                <a:cs typeface="NikoshBAN" panose="02000000000000000000" pitchFamily="2" charset="0"/>
              </a:rPr>
              <a:t>সদর</a:t>
            </a:r>
            <a:endParaRPr lang="en-US" sz="2800" b="1" dirty="0" smtClean="0">
              <a:solidFill>
                <a:schemeClr val="tx1"/>
              </a:solidFill>
              <a:latin typeface="NikoshBAN" panose="02000000000000000000" pitchFamily="2" charset="0"/>
              <a:ea typeface="+mj-ea"/>
              <a:cs typeface="NikoshBAN" panose="02000000000000000000" pitchFamily="2" charset="0"/>
            </a:endParaRPr>
          </a:p>
          <a:p>
            <a:pPr>
              <a:spcBef>
                <a:spcPct val="0"/>
              </a:spcBef>
            </a:pPr>
            <a:r>
              <a:rPr lang="bn-IN" sz="2800" b="1" dirty="0" smtClean="0">
                <a:solidFill>
                  <a:schemeClr val="tx1"/>
                </a:solidFill>
                <a:latin typeface="NikoshBAN" panose="02000000000000000000" pitchFamily="2" charset="0"/>
                <a:ea typeface="+mj-ea"/>
                <a:cs typeface="NikoshBAN" panose="02000000000000000000" pitchFamily="2" charset="0"/>
              </a:rPr>
              <a:t>মোবাইলঃ ০১৯১১৯৩৯৯৯১</a:t>
            </a:r>
            <a:endParaRPr lang="en-US" sz="2800" b="1" dirty="0" smtClean="0">
              <a:solidFill>
                <a:schemeClr val="tx1"/>
              </a:solidFill>
              <a:latin typeface="NikoshBAN" panose="02000000000000000000" pitchFamily="2" charset="0"/>
              <a:ea typeface="+mj-ea"/>
              <a:cs typeface="NikoshBAN" panose="02000000000000000000" pitchFamily="2" charset="0"/>
            </a:endParaRPr>
          </a:p>
          <a:p>
            <a:pPr>
              <a:spcBef>
                <a:spcPct val="0"/>
              </a:spcBef>
            </a:pPr>
            <a:r>
              <a:rPr lang="bn-IN" sz="2800" b="1" dirty="0" smtClean="0">
                <a:solidFill>
                  <a:schemeClr val="tx1"/>
                </a:solidFill>
                <a:latin typeface="NikoshBAN" panose="02000000000000000000" pitchFamily="2" charset="0"/>
                <a:ea typeface="+mj-ea"/>
                <a:cs typeface="NikoshBAN" panose="02000000000000000000" pitchFamily="2" charset="0"/>
              </a:rPr>
              <a:t>ই-মেইলঃ </a:t>
            </a:r>
            <a:r>
              <a:rPr lang="en-US" sz="1600" b="1" dirty="0" smtClean="0">
                <a:solidFill>
                  <a:schemeClr val="tx1"/>
                </a:solidFill>
                <a:latin typeface="NikoshBAN" panose="02000000000000000000" pitchFamily="2" charset="0"/>
                <a:ea typeface="+mj-ea"/>
                <a:cs typeface="NikoshBAN" panose="02000000000000000000" pitchFamily="2" charset="0"/>
              </a:rPr>
              <a:t>shaidurrahman@gmail.com</a:t>
            </a:r>
            <a:endParaRPr lang="en-US" sz="1600" b="1" dirty="0">
              <a:solidFill>
                <a:schemeClr val="tx1"/>
              </a:solidFill>
              <a:latin typeface="NikoshBAN" panose="02000000000000000000" pitchFamily="2" charset="0"/>
              <a:ea typeface="+mj-ea"/>
              <a:cs typeface="NikoshBAN" panose="02000000000000000000" pitchFamily="2" charset="0"/>
            </a:endParaRPr>
          </a:p>
        </p:txBody>
      </p:sp>
      <p:sp>
        <p:nvSpPr>
          <p:cNvPr id="4" name="TextBox 3"/>
          <p:cNvSpPr txBox="1"/>
          <p:nvPr/>
        </p:nvSpPr>
        <p:spPr>
          <a:xfrm>
            <a:off x="1524000" y="5015805"/>
            <a:ext cx="6248400" cy="1384995"/>
          </a:xfrm>
          <a:prstGeom prst="rect">
            <a:avLst/>
          </a:prstGeom>
          <a:noFill/>
        </p:spPr>
        <p:txBody>
          <a:bodyPr wrap="square" rtlCol="0">
            <a:spAutoFit/>
          </a:bodyPr>
          <a:lstStyle/>
          <a:p>
            <a:r>
              <a:rPr lang="en-US" sz="2800" b="1" dirty="0" err="1" smtClean="0">
                <a:latin typeface="NikoshBAN" panose="02000000000000000000" pitchFamily="2" charset="0"/>
                <a:cs typeface="NikoshBAN" panose="02000000000000000000" pitchFamily="2" charset="0"/>
              </a:rPr>
              <a:t>একাদশ</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শ্রেণি</a:t>
            </a:r>
            <a:endParaRPr lang="en-US" sz="2800" b="1" dirty="0" smtClean="0">
              <a:latin typeface="NikoshBAN" panose="02000000000000000000" pitchFamily="2" charset="0"/>
              <a:cs typeface="NikoshBAN" panose="02000000000000000000" pitchFamily="2" charset="0"/>
            </a:endParaRPr>
          </a:p>
          <a:p>
            <a:r>
              <a:rPr lang="en-US" sz="2800" b="1" dirty="0" err="1" smtClean="0">
                <a:latin typeface="NikoshBAN" panose="02000000000000000000" pitchFamily="2" charset="0"/>
                <a:cs typeface="NikoshBAN" panose="02000000000000000000" pitchFamily="2" charset="0"/>
              </a:rPr>
              <a:t>বিষয়ঃ</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তথ্য</a:t>
            </a:r>
            <a:r>
              <a:rPr lang="en-US" sz="2800" b="1" dirty="0" smtClean="0">
                <a:latin typeface="NikoshBAN" panose="02000000000000000000" pitchFamily="2" charset="0"/>
                <a:cs typeface="NikoshBAN" panose="02000000000000000000" pitchFamily="2" charset="0"/>
              </a:rPr>
              <a:t> ও </a:t>
            </a:r>
            <a:r>
              <a:rPr lang="en-US" sz="2800" b="1" dirty="0" err="1" smtClean="0">
                <a:latin typeface="NikoshBAN" panose="02000000000000000000" pitchFamily="2" charset="0"/>
                <a:cs typeface="NikoshBAN" panose="02000000000000000000" pitchFamily="2" charset="0"/>
              </a:rPr>
              <a:t>যোগাযোগ</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প্রযুক্তি</a:t>
            </a:r>
            <a:endParaRPr lang="en-US" sz="2800" b="1" dirty="0" smtClean="0">
              <a:latin typeface="NikoshBAN" panose="02000000000000000000" pitchFamily="2" charset="0"/>
              <a:cs typeface="NikoshBAN" panose="02000000000000000000" pitchFamily="2" charset="0"/>
            </a:endParaRPr>
          </a:p>
          <a:p>
            <a:r>
              <a:rPr lang="en-US" sz="2800" b="1" dirty="0" err="1" smtClean="0">
                <a:latin typeface="NikoshBAN" panose="02000000000000000000" pitchFamily="2" charset="0"/>
                <a:cs typeface="NikoshBAN" panose="02000000000000000000" pitchFamily="2" charset="0"/>
              </a:rPr>
              <a:t>পাঠঃ</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সংখ্যা</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পদ্ধতির</a:t>
            </a:r>
            <a:r>
              <a:rPr lang="en-US" sz="2800" b="1" dirty="0" smtClean="0">
                <a:latin typeface="NikoshBAN" panose="02000000000000000000" pitchFamily="2" charset="0"/>
                <a:cs typeface="NikoshBAN" panose="02000000000000000000" pitchFamily="2" charset="0"/>
              </a:rPr>
              <a:t> </a:t>
            </a:r>
            <a:r>
              <a:rPr lang="en-US" sz="2800" b="1" dirty="0" err="1" smtClean="0">
                <a:latin typeface="NikoshBAN" panose="02000000000000000000" pitchFamily="2" charset="0"/>
                <a:cs typeface="NikoshBAN" panose="02000000000000000000" pitchFamily="2" charset="0"/>
              </a:rPr>
              <a:t>পরিচিতি</a:t>
            </a:r>
            <a:endParaRPr lang="en-US" sz="28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8594851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NikoshBAN" panose="02000000000000000000" pitchFamily="2" charset="0"/>
                <a:cs typeface="NikoshBAN" panose="02000000000000000000" pitchFamily="2" charset="0"/>
              </a:rPr>
              <a:t>প্রতীক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লেখার</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পদ্ধতি</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p:txBody>
          <a:bodyPr/>
          <a:lstStyle/>
          <a:p>
            <a:pPr marL="0" indent="0">
              <a:buNone/>
            </a:pPr>
            <a:r>
              <a:rPr lang="en-US" dirty="0" err="1" smtClean="0">
                <a:latin typeface="NikoshBAN" panose="02000000000000000000" pitchFamily="2" charset="0"/>
                <a:cs typeface="NikoshBAN" panose="02000000000000000000" pitchFamily="2" charset="0"/>
              </a:rPr>
              <a:t>অংক</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লিখে</a:t>
            </a:r>
            <a:r>
              <a:rPr lang="en-US" dirty="0" smtClean="0">
                <a:latin typeface="NikoshBAN" panose="02000000000000000000" pitchFamily="2" charset="0"/>
                <a:cs typeface="NikoshBAN" panose="02000000000000000000" pitchFamily="2" charset="0"/>
              </a:rPr>
              <a:t> () </a:t>
            </a:r>
            <a:r>
              <a:rPr lang="en-US" dirty="0" err="1" smtClean="0">
                <a:latin typeface="NikoshBAN" panose="02000000000000000000" pitchFamily="2" charset="0"/>
                <a:cs typeface="NikoshBAN" panose="02000000000000000000" pitchFamily="2" charset="0"/>
              </a:rPr>
              <a:t>দিয়ে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ডানে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নীচে</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ভিত্তি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লিখতে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হবে</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যেমনঃ</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পঞ্চাশ</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সংখ্যাটি</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লিখতে</a:t>
            </a:r>
            <a:r>
              <a:rPr lang="en-US" dirty="0" smtClean="0">
                <a:latin typeface="NikoshBAN" panose="02000000000000000000" pitchFamily="2" charset="0"/>
                <a:cs typeface="NikoshBAN" panose="02000000000000000000" pitchFamily="2" charset="0"/>
              </a:rPr>
              <a:t> </a:t>
            </a:r>
            <a:r>
              <a:rPr lang="en-US" dirty="0" err="1" smtClean="0">
                <a:latin typeface="NikoshBAN" panose="02000000000000000000" pitchFamily="2" charset="0"/>
                <a:cs typeface="NikoshBAN" panose="02000000000000000000" pitchFamily="2" charset="0"/>
              </a:rPr>
              <a:t>হলে</a:t>
            </a:r>
            <a:r>
              <a:rPr lang="en-US" dirty="0" smtClean="0">
                <a:latin typeface="NikoshBAN" panose="02000000000000000000" pitchFamily="2" charset="0"/>
                <a:cs typeface="NikoshBAN" panose="02000000000000000000" pitchFamily="2" charset="0"/>
              </a:rPr>
              <a:t>,</a:t>
            </a:r>
            <a:endParaRPr lang="en-US" dirty="0">
              <a:latin typeface="NikoshBAN" panose="02000000000000000000" pitchFamily="2" charset="0"/>
              <a:cs typeface="NikoshBAN" panose="02000000000000000000" pitchFamily="2"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606515171"/>
              </p:ext>
            </p:extLst>
          </p:nvPr>
        </p:nvGraphicFramePr>
        <p:xfrm>
          <a:off x="533400" y="3276600"/>
          <a:ext cx="8458200" cy="2590800"/>
        </p:xfrm>
        <a:graphic>
          <a:graphicData uri="http://schemas.openxmlformats.org/drawingml/2006/table">
            <a:tbl>
              <a:tblPr firstRow="1" bandRow="1">
                <a:tableStyleId>{5C22544A-7EE6-4342-B048-85BDC9FD1C3A}</a:tableStyleId>
              </a:tblPr>
              <a:tblGrid>
                <a:gridCol w="1371600"/>
                <a:gridCol w="1676400"/>
                <a:gridCol w="1371600"/>
                <a:gridCol w="1524000"/>
                <a:gridCol w="2514600"/>
              </a:tblGrid>
              <a:tr h="1295400">
                <a:tc>
                  <a:txBody>
                    <a:bodyPr/>
                    <a:lstStyle/>
                    <a:p>
                      <a:r>
                        <a:rPr lang="bn-IN" sz="3200" dirty="0" smtClean="0">
                          <a:latin typeface="NikoshBAN" panose="02000000000000000000" pitchFamily="2" charset="0"/>
                          <a:cs typeface="NikoshBAN" panose="02000000000000000000" pitchFamily="2" charset="0"/>
                        </a:rPr>
                        <a:t>বাংলা (কথায়)</a:t>
                      </a:r>
                      <a:endParaRPr lang="en-US" sz="3200" dirty="0">
                        <a:latin typeface="NikoshBAN" panose="02000000000000000000" pitchFamily="2" charset="0"/>
                        <a:cs typeface="NikoshBAN" panose="02000000000000000000" pitchFamily="2" charset="0"/>
                      </a:endParaRPr>
                    </a:p>
                  </a:txBody>
                  <a:tcPr/>
                </a:tc>
                <a:tc>
                  <a:txBody>
                    <a:bodyPr/>
                    <a:lstStyle/>
                    <a:p>
                      <a:r>
                        <a:rPr lang="bn-IN" sz="3200" dirty="0" smtClean="0">
                          <a:latin typeface="NikoshBAN" panose="02000000000000000000" pitchFamily="2" charset="0"/>
                          <a:cs typeface="NikoshBAN" panose="02000000000000000000" pitchFamily="2" charset="0"/>
                        </a:rPr>
                        <a:t>বাইনারী</a:t>
                      </a:r>
                      <a:endParaRPr lang="en-US" sz="3200" dirty="0">
                        <a:latin typeface="NikoshBAN" panose="02000000000000000000" pitchFamily="2" charset="0"/>
                        <a:cs typeface="NikoshBAN" panose="02000000000000000000" pitchFamily="2" charset="0"/>
                      </a:endParaRPr>
                    </a:p>
                  </a:txBody>
                  <a:tcPr/>
                </a:tc>
                <a:tc>
                  <a:txBody>
                    <a:bodyPr/>
                    <a:lstStyle/>
                    <a:p>
                      <a:r>
                        <a:rPr lang="bn-IN" sz="3200" dirty="0" smtClean="0">
                          <a:latin typeface="NikoshBAN" panose="02000000000000000000" pitchFamily="2" charset="0"/>
                          <a:cs typeface="NikoshBAN" panose="02000000000000000000" pitchFamily="2" charset="0"/>
                        </a:rPr>
                        <a:t>অকট্যাল</a:t>
                      </a:r>
                      <a:endParaRPr lang="en-US" sz="3200" dirty="0">
                        <a:latin typeface="NikoshBAN" panose="02000000000000000000" pitchFamily="2" charset="0"/>
                        <a:cs typeface="NikoshBAN" panose="02000000000000000000" pitchFamily="2" charset="0"/>
                      </a:endParaRPr>
                    </a:p>
                  </a:txBody>
                  <a:tcPr/>
                </a:tc>
                <a:tc>
                  <a:txBody>
                    <a:bodyPr/>
                    <a:lstStyle/>
                    <a:p>
                      <a:r>
                        <a:rPr lang="bn-IN" sz="3200" dirty="0" smtClean="0">
                          <a:latin typeface="NikoshBAN" panose="02000000000000000000" pitchFamily="2" charset="0"/>
                          <a:cs typeface="NikoshBAN" panose="02000000000000000000" pitchFamily="2" charset="0"/>
                        </a:rPr>
                        <a:t>ডেসিমাল</a:t>
                      </a:r>
                      <a:endParaRPr lang="en-US" sz="3200" dirty="0">
                        <a:latin typeface="NikoshBAN" panose="02000000000000000000" pitchFamily="2" charset="0"/>
                        <a:cs typeface="NikoshBAN" panose="02000000000000000000" pitchFamily="2" charset="0"/>
                      </a:endParaRPr>
                    </a:p>
                  </a:txBody>
                  <a:tcPr/>
                </a:tc>
                <a:tc>
                  <a:txBody>
                    <a:bodyPr/>
                    <a:lstStyle/>
                    <a:p>
                      <a:r>
                        <a:rPr lang="bn-IN" sz="3200" dirty="0" smtClean="0">
                          <a:latin typeface="NikoshBAN" panose="02000000000000000000" pitchFamily="2" charset="0"/>
                          <a:cs typeface="NikoshBAN" panose="02000000000000000000" pitchFamily="2" charset="0"/>
                        </a:rPr>
                        <a:t>হেক্সাডেসিমাল</a:t>
                      </a:r>
                      <a:endParaRPr lang="en-US" sz="3200" dirty="0">
                        <a:latin typeface="NikoshBAN" panose="02000000000000000000" pitchFamily="2" charset="0"/>
                        <a:cs typeface="NikoshBAN" panose="02000000000000000000" pitchFamily="2" charset="0"/>
                      </a:endParaRPr>
                    </a:p>
                  </a:txBody>
                  <a:tcPr/>
                </a:tc>
              </a:tr>
              <a:tr h="1295400">
                <a:tc>
                  <a:txBody>
                    <a:bodyPr/>
                    <a:lstStyle/>
                    <a:p>
                      <a:r>
                        <a:rPr lang="bn-IN" sz="3200" dirty="0" smtClean="0">
                          <a:latin typeface="NikoshBAN" panose="02000000000000000000" pitchFamily="2" charset="0"/>
                          <a:cs typeface="NikoshBAN" panose="02000000000000000000" pitchFamily="2" charset="0"/>
                        </a:rPr>
                        <a:t>পঞ্চাশ</a:t>
                      </a:r>
                      <a:endParaRPr lang="en-US" sz="3200" dirty="0">
                        <a:latin typeface="NikoshBAN" panose="02000000000000000000" pitchFamily="2" charset="0"/>
                        <a:cs typeface="NikoshBAN" panose="02000000000000000000" pitchFamily="2" charset="0"/>
                      </a:endParaRPr>
                    </a:p>
                  </a:txBody>
                  <a:tcPr/>
                </a:tc>
                <a:tc>
                  <a:txBody>
                    <a:bodyPr/>
                    <a:lstStyle/>
                    <a:p>
                      <a:r>
                        <a:rPr lang="bn-IN" sz="3200" dirty="0" smtClean="0">
                          <a:latin typeface="NikoshBAN" panose="02000000000000000000" pitchFamily="2" charset="0"/>
                          <a:cs typeface="NikoshBAN" panose="02000000000000000000" pitchFamily="2" charset="0"/>
                        </a:rPr>
                        <a:t>(১১০০১০)</a:t>
                      </a:r>
                      <a:r>
                        <a:rPr lang="bn-IN" sz="3200" baseline="-25000" dirty="0" smtClean="0">
                          <a:latin typeface="NikoshBAN" panose="02000000000000000000" pitchFamily="2" charset="0"/>
                          <a:cs typeface="NikoshBAN" panose="02000000000000000000" pitchFamily="2" charset="0"/>
                        </a:rPr>
                        <a:t>২</a:t>
                      </a:r>
                      <a:endParaRPr lang="en-US" sz="3200" baseline="-25000" dirty="0">
                        <a:latin typeface="NikoshBAN" panose="02000000000000000000" pitchFamily="2" charset="0"/>
                        <a:cs typeface="NikoshBAN" panose="02000000000000000000" pitchFamily="2" charset="0"/>
                      </a:endParaRPr>
                    </a:p>
                  </a:txBody>
                  <a:tcPr/>
                </a:tc>
                <a:tc>
                  <a:txBody>
                    <a:bodyPr/>
                    <a:lstStyle/>
                    <a:p>
                      <a:r>
                        <a:rPr lang="bn-IN" sz="3200" dirty="0" smtClean="0">
                          <a:latin typeface="NikoshBAN" panose="02000000000000000000" pitchFamily="2" charset="0"/>
                          <a:cs typeface="NikoshBAN" panose="02000000000000000000" pitchFamily="2" charset="0"/>
                        </a:rPr>
                        <a:t>(৬২)</a:t>
                      </a:r>
                      <a:r>
                        <a:rPr lang="bn-IN" sz="3200" baseline="-25000" dirty="0" smtClean="0">
                          <a:latin typeface="NikoshBAN" panose="02000000000000000000" pitchFamily="2" charset="0"/>
                          <a:cs typeface="NikoshBAN" panose="02000000000000000000" pitchFamily="2" charset="0"/>
                        </a:rPr>
                        <a:t>৮</a:t>
                      </a:r>
                      <a:endParaRPr lang="en-US" sz="3200" baseline="-25000" dirty="0">
                        <a:latin typeface="NikoshBAN" panose="02000000000000000000" pitchFamily="2" charset="0"/>
                        <a:cs typeface="NikoshBAN" panose="02000000000000000000" pitchFamily="2" charset="0"/>
                      </a:endParaRPr>
                    </a:p>
                  </a:txBody>
                  <a:tcPr/>
                </a:tc>
                <a:tc>
                  <a:txBody>
                    <a:bodyPr/>
                    <a:lstStyle/>
                    <a:p>
                      <a:r>
                        <a:rPr lang="bn-IN" sz="3200" dirty="0" smtClean="0">
                          <a:latin typeface="NikoshBAN" panose="02000000000000000000" pitchFamily="2" charset="0"/>
                          <a:cs typeface="NikoshBAN" panose="02000000000000000000" pitchFamily="2" charset="0"/>
                        </a:rPr>
                        <a:t>(৫০)</a:t>
                      </a:r>
                      <a:r>
                        <a:rPr lang="bn-IN" sz="3200" baseline="-25000" dirty="0" smtClean="0">
                          <a:latin typeface="NikoshBAN" panose="02000000000000000000" pitchFamily="2" charset="0"/>
                          <a:cs typeface="NikoshBAN" panose="02000000000000000000" pitchFamily="2" charset="0"/>
                        </a:rPr>
                        <a:t>১০</a:t>
                      </a:r>
                      <a:endParaRPr lang="en-US" sz="3200" baseline="-25000" dirty="0">
                        <a:latin typeface="NikoshBAN" panose="02000000000000000000" pitchFamily="2" charset="0"/>
                        <a:cs typeface="NikoshBAN" panose="02000000000000000000" pitchFamily="2" charset="0"/>
                      </a:endParaRPr>
                    </a:p>
                  </a:txBody>
                  <a:tcPr/>
                </a:tc>
                <a:tc>
                  <a:txBody>
                    <a:bodyPr/>
                    <a:lstStyle/>
                    <a:p>
                      <a:r>
                        <a:rPr lang="bn-IN" sz="3200" dirty="0" smtClean="0">
                          <a:latin typeface="NikoshBAN" panose="02000000000000000000" pitchFamily="2" charset="0"/>
                          <a:cs typeface="NikoshBAN" panose="02000000000000000000" pitchFamily="2" charset="0"/>
                        </a:rPr>
                        <a:t>(৩২)</a:t>
                      </a:r>
                      <a:r>
                        <a:rPr lang="bn-IN" sz="3200" baseline="-25000" dirty="0" smtClean="0">
                          <a:latin typeface="NikoshBAN" panose="02000000000000000000" pitchFamily="2" charset="0"/>
                          <a:cs typeface="NikoshBAN" panose="02000000000000000000" pitchFamily="2" charset="0"/>
                        </a:rPr>
                        <a:t>১৬</a:t>
                      </a:r>
                      <a:endParaRPr lang="en-US" sz="3200" baseline="-25000" dirty="0">
                        <a:latin typeface="NikoshBAN" panose="02000000000000000000" pitchFamily="2" charset="0"/>
                        <a:cs typeface="NikoshBAN" panose="02000000000000000000" pitchFamily="2" charset="0"/>
                      </a:endParaRPr>
                    </a:p>
                  </a:txBody>
                  <a:tcPr/>
                </a:tc>
              </a:tr>
            </a:tbl>
          </a:graphicData>
        </a:graphic>
      </p:graphicFrame>
    </p:spTree>
    <p:extLst>
      <p:ext uri="{BB962C8B-B14F-4D97-AF65-F5344CB8AC3E}">
        <p14:creationId xmlns:p14="http://schemas.microsoft.com/office/powerpoint/2010/main" val="2695775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709518070"/>
              </p:ext>
            </p:extLst>
          </p:nvPr>
        </p:nvGraphicFramePr>
        <p:xfrm>
          <a:off x="152400" y="914400"/>
          <a:ext cx="8991600" cy="5791200"/>
        </p:xfrm>
        <a:graphic>
          <a:graphicData uri="http://schemas.openxmlformats.org/drawingml/2006/table">
            <a:tbl>
              <a:tblPr firstRow="1" bandRow="1">
                <a:tableStyleId>{5C22544A-7EE6-4342-B048-85BDC9FD1C3A}</a:tableStyleId>
              </a:tblPr>
              <a:tblGrid>
                <a:gridCol w="1798320"/>
                <a:gridCol w="1798320"/>
                <a:gridCol w="1798320"/>
                <a:gridCol w="1798320"/>
                <a:gridCol w="1798320"/>
              </a:tblGrid>
              <a:tr h="288758">
                <a:tc>
                  <a:txBody>
                    <a:bodyPr/>
                    <a:lstStyle/>
                    <a:p>
                      <a:r>
                        <a:rPr lang="bn-IN" sz="1400" dirty="0" smtClean="0">
                          <a:latin typeface="NikoshBAN" panose="02000000000000000000" pitchFamily="2" charset="0"/>
                          <a:cs typeface="NikoshBAN" panose="02000000000000000000" pitchFamily="2" charset="0"/>
                        </a:rPr>
                        <a:t>বাংলায়</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বাইনারী</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অকট্যাল</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ডেসিমাল</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হেক্সাডেসিমাল</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শূন্য</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০</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এক</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দুই</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২</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২</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২</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তিন</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৩</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৩</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৩</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চার</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৪</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৪</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৪</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পাঁচ</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৫</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৫</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৫</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ছয়</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১১০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৬</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৬</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৬</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সাত</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১১১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৭</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৭</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৭</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আট</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১০০০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৮</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৮</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নয়</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১০০১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৯</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৯</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দশ</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১০১০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১২</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a:t>
                      </a:r>
                      <a:endParaRPr lang="en-US" sz="1400" dirty="0">
                        <a:latin typeface="NikoshBAN" panose="02000000000000000000" pitchFamily="2" charset="0"/>
                        <a:cs typeface="NikoshBAN" panose="02000000000000000000" pitchFamily="2" charset="0"/>
                      </a:endParaRPr>
                    </a:p>
                  </a:txBody>
                  <a:tcPr/>
                </a:tc>
                <a:tc>
                  <a:txBody>
                    <a:bodyPr/>
                    <a:lstStyle/>
                    <a:p>
                      <a:r>
                        <a:rPr lang="en-US" sz="1400" dirty="0" smtClean="0">
                          <a:latin typeface="NikoshBAN" panose="02000000000000000000" pitchFamily="2" charset="0"/>
                          <a:cs typeface="NikoshBAN" panose="02000000000000000000" pitchFamily="2" charset="0"/>
                        </a:rPr>
                        <a:t>A</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এগার</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১০১১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১৩</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১১</a:t>
                      </a:r>
                      <a:endParaRPr lang="en-US" sz="1400" dirty="0">
                        <a:latin typeface="NikoshBAN" panose="02000000000000000000" pitchFamily="2" charset="0"/>
                        <a:cs typeface="NikoshBAN" panose="02000000000000000000" pitchFamily="2" charset="0"/>
                      </a:endParaRPr>
                    </a:p>
                  </a:txBody>
                  <a:tcPr/>
                </a:tc>
                <a:tc>
                  <a:txBody>
                    <a:bodyPr/>
                    <a:lstStyle/>
                    <a:p>
                      <a:r>
                        <a:rPr lang="en-US" sz="1400" dirty="0" smtClean="0">
                          <a:latin typeface="NikoshBAN" panose="02000000000000000000" pitchFamily="2" charset="0"/>
                          <a:cs typeface="NikoshBAN" panose="02000000000000000000" pitchFamily="2" charset="0"/>
                        </a:rPr>
                        <a:t>B</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বার</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১১০০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১৪</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১২</a:t>
                      </a:r>
                      <a:endParaRPr lang="en-US" sz="1400" dirty="0">
                        <a:latin typeface="NikoshBAN" panose="02000000000000000000" pitchFamily="2" charset="0"/>
                        <a:cs typeface="NikoshBAN" panose="02000000000000000000" pitchFamily="2" charset="0"/>
                      </a:endParaRPr>
                    </a:p>
                  </a:txBody>
                  <a:tcPr/>
                </a:tc>
                <a:tc>
                  <a:txBody>
                    <a:bodyPr/>
                    <a:lstStyle/>
                    <a:p>
                      <a:r>
                        <a:rPr lang="en-US" sz="1400" dirty="0" smtClean="0">
                          <a:latin typeface="NikoshBAN" panose="02000000000000000000" pitchFamily="2" charset="0"/>
                          <a:cs typeface="NikoshBAN" panose="02000000000000000000" pitchFamily="2" charset="0"/>
                        </a:rPr>
                        <a:t>C</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তের</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১১০১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১৫</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১৩</a:t>
                      </a:r>
                      <a:endParaRPr lang="en-US" sz="1400" dirty="0">
                        <a:latin typeface="NikoshBAN" panose="02000000000000000000" pitchFamily="2" charset="0"/>
                        <a:cs typeface="NikoshBAN" panose="02000000000000000000" pitchFamily="2" charset="0"/>
                      </a:endParaRPr>
                    </a:p>
                  </a:txBody>
                  <a:tcPr/>
                </a:tc>
                <a:tc>
                  <a:txBody>
                    <a:bodyPr/>
                    <a:lstStyle/>
                    <a:p>
                      <a:r>
                        <a:rPr lang="en-US" sz="1400" dirty="0" smtClean="0">
                          <a:latin typeface="NikoshBAN" panose="02000000000000000000" pitchFamily="2" charset="0"/>
                          <a:cs typeface="NikoshBAN" panose="02000000000000000000" pitchFamily="2" charset="0"/>
                        </a:rPr>
                        <a:t>D</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চৌদ্দ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১১১০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১৬</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১৪</a:t>
                      </a:r>
                      <a:endParaRPr lang="en-US" sz="1400" dirty="0">
                        <a:latin typeface="NikoshBAN" panose="02000000000000000000" pitchFamily="2" charset="0"/>
                        <a:cs typeface="NikoshBAN" panose="02000000000000000000" pitchFamily="2" charset="0"/>
                      </a:endParaRPr>
                    </a:p>
                  </a:txBody>
                  <a:tcPr/>
                </a:tc>
                <a:tc>
                  <a:txBody>
                    <a:bodyPr/>
                    <a:lstStyle/>
                    <a:p>
                      <a:r>
                        <a:rPr lang="en-US" sz="1400" dirty="0" smtClean="0">
                          <a:latin typeface="NikoshBAN" panose="02000000000000000000" pitchFamily="2" charset="0"/>
                          <a:cs typeface="NikoshBAN" panose="02000000000000000000" pitchFamily="2" charset="0"/>
                        </a:rPr>
                        <a:t>E</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পনের</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১১১১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১৭</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১৫</a:t>
                      </a:r>
                      <a:endParaRPr lang="en-US" sz="1400" dirty="0">
                        <a:latin typeface="NikoshBAN" panose="02000000000000000000" pitchFamily="2" charset="0"/>
                        <a:cs typeface="NikoshBAN" panose="02000000000000000000" pitchFamily="2" charset="0"/>
                      </a:endParaRPr>
                    </a:p>
                  </a:txBody>
                  <a:tcPr/>
                </a:tc>
                <a:tc>
                  <a:txBody>
                    <a:bodyPr/>
                    <a:lstStyle/>
                    <a:p>
                      <a:r>
                        <a:rPr lang="en-US" sz="1400" dirty="0" smtClean="0">
                          <a:latin typeface="NikoshBAN" panose="02000000000000000000" pitchFamily="2" charset="0"/>
                          <a:cs typeface="NikoshBAN" panose="02000000000000000000" pitchFamily="2" charset="0"/>
                        </a:rPr>
                        <a:t>F</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ষোল</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১০০০০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২০</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১৬</a:t>
                      </a:r>
                      <a:endParaRPr lang="en-US" sz="1400" dirty="0">
                        <a:latin typeface="NikoshBAN" panose="02000000000000000000" pitchFamily="2" charset="0"/>
                        <a:cs typeface="NikoshBAN" panose="02000000000000000000" pitchFamily="2" charset="0"/>
                      </a:endParaRPr>
                    </a:p>
                  </a:txBody>
                  <a:tcPr/>
                </a:tc>
                <a:tc>
                  <a:txBody>
                    <a:bodyPr/>
                    <a:lstStyle/>
                    <a:p>
                      <a:r>
                        <a:rPr lang="en-US" sz="1400" dirty="0" smtClean="0">
                          <a:latin typeface="NikoshBAN" panose="02000000000000000000" pitchFamily="2" charset="0"/>
                          <a:cs typeface="NikoshBAN" panose="02000000000000000000" pitchFamily="2" charset="0"/>
                        </a:rPr>
                        <a:t>10</a:t>
                      </a:r>
                      <a:endParaRPr lang="en-US" sz="1400" dirty="0">
                        <a:latin typeface="NikoshBAN" panose="02000000000000000000" pitchFamily="2" charset="0"/>
                        <a:cs typeface="NikoshBAN" panose="02000000000000000000" pitchFamily="2" charset="0"/>
                      </a:endParaRPr>
                    </a:p>
                  </a:txBody>
                  <a:tcPr/>
                </a:tc>
              </a:tr>
              <a:tr h="288758">
                <a:tc>
                  <a:txBody>
                    <a:bodyPr/>
                    <a:lstStyle/>
                    <a:p>
                      <a:r>
                        <a:rPr lang="bn-IN" sz="1400" dirty="0" smtClean="0">
                          <a:latin typeface="NikoshBAN" panose="02000000000000000000" pitchFamily="2" charset="0"/>
                          <a:cs typeface="NikoshBAN" panose="02000000000000000000" pitchFamily="2" charset="0"/>
                        </a:rPr>
                        <a:t>সতের</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১০০০১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২১</a:t>
                      </a:r>
                      <a:endParaRPr lang="en-US" sz="1400" dirty="0">
                        <a:latin typeface="NikoshBAN" panose="02000000000000000000" pitchFamily="2" charset="0"/>
                        <a:cs typeface="NikoshBAN" panose="02000000000000000000" pitchFamily="2" charset="0"/>
                      </a:endParaRPr>
                    </a:p>
                  </a:txBody>
                  <a:tcPr/>
                </a:tc>
                <a:tc>
                  <a:txBody>
                    <a:bodyPr/>
                    <a:lstStyle/>
                    <a:p>
                      <a:r>
                        <a:rPr lang="bn-IN" sz="1400" dirty="0" smtClean="0">
                          <a:latin typeface="NikoshBAN" panose="02000000000000000000" pitchFamily="2" charset="0"/>
                          <a:cs typeface="NikoshBAN" panose="02000000000000000000" pitchFamily="2" charset="0"/>
                        </a:rPr>
                        <a:t>১৭</a:t>
                      </a:r>
                      <a:endParaRPr lang="en-US" sz="1400" dirty="0">
                        <a:latin typeface="NikoshBAN" panose="02000000000000000000" pitchFamily="2" charset="0"/>
                        <a:cs typeface="NikoshBAN" panose="02000000000000000000" pitchFamily="2" charset="0"/>
                      </a:endParaRPr>
                    </a:p>
                  </a:txBody>
                  <a:tcPr/>
                </a:tc>
                <a:tc>
                  <a:txBody>
                    <a:bodyPr/>
                    <a:lstStyle/>
                    <a:p>
                      <a:r>
                        <a:rPr lang="en-US" sz="1400" dirty="0" smtClean="0">
                          <a:latin typeface="NikoshBAN" panose="02000000000000000000" pitchFamily="2" charset="0"/>
                          <a:cs typeface="NikoshBAN" panose="02000000000000000000" pitchFamily="2" charset="0"/>
                        </a:rPr>
                        <a:t>11</a:t>
                      </a:r>
                      <a:endParaRPr lang="en-US" sz="1400" dirty="0">
                        <a:latin typeface="NikoshBAN" panose="02000000000000000000" pitchFamily="2" charset="0"/>
                        <a:cs typeface="NikoshBAN" panose="02000000000000000000" pitchFamily="2" charset="0"/>
                      </a:endParaRPr>
                    </a:p>
                  </a:txBody>
                  <a:tcPr/>
                </a:tc>
              </a:tr>
            </a:tbl>
          </a:graphicData>
        </a:graphic>
      </p:graphicFrame>
      <p:sp>
        <p:nvSpPr>
          <p:cNvPr id="2" name="TextBox 1"/>
          <p:cNvSpPr txBox="1"/>
          <p:nvPr/>
        </p:nvSpPr>
        <p:spPr>
          <a:xfrm>
            <a:off x="1190149" y="228600"/>
            <a:ext cx="6582251" cy="584775"/>
          </a:xfrm>
          <a:prstGeom prst="rect">
            <a:avLst/>
          </a:prstGeom>
          <a:noFill/>
        </p:spPr>
        <p:txBody>
          <a:bodyPr wrap="none" rtlCol="0">
            <a:spAutoFit/>
          </a:bodyPr>
          <a:lstStyle/>
          <a:p>
            <a:r>
              <a:rPr lang="bn-IN" sz="3200" b="1" dirty="0" smtClean="0">
                <a:latin typeface="NikoshBAN" panose="02000000000000000000" pitchFamily="2" charset="0"/>
                <a:cs typeface="NikoshBAN" panose="02000000000000000000" pitchFamily="2" charset="0"/>
              </a:rPr>
              <a:t>ধারাবাহিক গণণায় বিভিন্ন সংখ্যা পদ্ধতির  গণণা ছক</a:t>
            </a:r>
            <a:endParaRPr lang="en-US" sz="32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08331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CCCCFF"/>
            </a:gs>
            <a:gs pos="51000">
              <a:srgbClr val="99CCFF"/>
            </a:gs>
            <a:gs pos="94000">
              <a:srgbClr val="9966FF"/>
            </a:gs>
            <a:gs pos="87000">
              <a:srgbClr val="CC99FF"/>
            </a:gs>
            <a:gs pos="100000">
              <a:srgbClr val="99CCFF"/>
            </a:gs>
            <a:gs pos="100000">
              <a:srgbClr val="CCCCF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80811" y="152400"/>
            <a:ext cx="8229600" cy="715962"/>
          </a:xfrm>
          <a:blipFill>
            <a:blip r:embed="rId3">
              <a:extLst>
                <a:ext uri="{BEBA8EAE-BF5A-486C-A8C5-ECC9F3942E4B}">
                  <a14:imgProps xmlns:a14="http://schemas.microsoft.com/office/drawing/2010/main">
                    <a14:imgLayer r:embed="rId4">
                      <a14:imgEffect>
                        <a14:brightnessContrast bright="-40000" contrast="20000"/>
                      </a14:imgEffect>
                    </a14:imgLayer>
                  </a14:imgProps>
                </a:ext>
              </a:extLst>
            </a:blip>
            <a:tile tx="0" ty="0" sx="100000" sy="100000" flip="none" algn="tl"/>
          </a:blipFill>
          <a:scene3d>
            <a:camera prst="orthographicFront"/>
            <a:lightRig rig="threePt" dir="t"/>
          </a:scene3d>
          <a:sp3d>
            <a:bevelT/>
          </a:sp3d>
        </p:spPr>
        <p:txBody>
          <a:bodyPr>
            <a:normAutofit fontScale="90000"/>
          </a:bodyPr>
          <a:lstStyle/>
          <a:p>
            <a:r>
              <a:rPr lang="bn-IN" b="1" dirty="0" smtClean="0">
                <a:ln>
                  <a:solidFill>
                    <a:srgbClr val="FF0000"/>
                  </a:solidFill>
                </a:ln>
                <a:solidFill>
                  <a:schemeClr val="tx2">
                    <a:lumMod val="75000"/>
                  </a:schemeClr>
                </a:solidFill>
                <a:effectLst>
                  <a:glow rad="127000">
                    <a:schemeClr val="bg1"/>
                  </a:glow>
                </a:effectLst>
                <a:latin typeface="NikoshBAN" panose="02000000000000000000" pitchFamily="2" charset="0"/>
                <a:cs typeface="NikoshBAN" panose="02000000000000000000" pitchFamily="2" charset="0"/>
              </a:rPr>
              <a:t>ব্যবহার</a:t>
            </a:r>
            <a:endParaRPr lang="en-US" b="1" dirty="0">
              <a:ln>
                <a:solidFill>
                  <a:srgbClr val="FF0000"/>
                </a:solidFill>
              </a:ln>
              <a:solidFill>
                <a:schemeClr val="tx2">
                  <a:lumMod val="75000"/>
                </a:schemeClr>
              </a:solidFill>
              <a:effectLst>
                <a:glow rad="127000">
                  <a:schemeClr val="bg1"/>
                </a:glow>
              </a:effectLst>
              <a:latin typeface="NikoshBAN" panose="02000000000000000000" pitchFamily="2" charset="0"/>
              <a:cs typeface="NikoshBAN" panose="02000000000000000000" pitchFamily="2" charset="0"/>
            </a:endParaRPr>
          </a:p>
        </p:txBody>
      </p:sp>
      <p:sp>
        <p:nvSpPr>
          <p:cNvPr id="4" name="TextBox 3"/>
          <p:cNvSpPr txBox="1"/>
          <p:nvPr/>
        </p:nvSpPr>
        <p:spPr>
          <a:xfrm>
            <a:off x="741218" y="946428"/>
            <a:ext cx="7508787" cy="1415772"/>
          </a:xfrm>
          <a:prstGeom prst="rect">
            <a:avLst/>
          </a:prstGeom>
          <a:noFill/>
        </p:spPr>
        <p:txBody>
          <a:bodyPr wrap="none" rtlCol="0">
            <a:spAutoFit/>
          </a:bodyPr>
          <a:lstStyle/>
          <a:p>
            <a:r>
              <a:rPr lang="bn-IN" sz="3200" b="1" dirty="0" smtClean="0">
                <a:latin typeface="NikoshBAN" panose="02000000000000000000" pitchFamily="2" charset="0"/>
                <a:cs typeface="NikoshBAN" panose="02000000000000000000" pitchFamily="2" charset="0"/>
              </a:rPr>
              <a:t>বাইনারীঃ </a:t>
            </a:r>
          </a:p>
          <a:p>
            <a:pPr marL="285750" indent="-285750">
              <a:buFont typeface="Wingdings" panose="05000000000000000000" pitchFamily="2" charset="2"/>
              <a:buChar char="q"/>
            </a:pPr>
            <a:r>
              <a:rPr lang="bn-IN" dirty="0" smtClean="0">
                <a:latin typeface="NikoshBAN" panose="02000000000000000000" pitchFamily="2" charset="0"/>
                <a:cs typeface="NikoshBAN" panose="02000000000000000000" pitchFamily="2" charset="0"/>
              </a:rPr>
              <a:t>সবধরনের ডিজিটাল বা ডিজিটাল লজিক সার্কিটের কার্যক্রম এই বাইনারী পদ্ধতি অনুসারে হয়।</a:t>
            </a:r>
          </a:p>
          <a:p>
            <a:pPr marL="285750" indent="-285750">
              <a:buFont typeface="Wingdings" panose="05000000000000000000" pitchFamily="2" charset="2"/>
              <a:buChar char="q"/>
            </a:pPr>
            <a:r>
              <a:rPr lang="bn-IN" dirty="0" smtClean="0">
                <a:latin typeface="NikoshBAN" panose="02000000000000000000" pitchFamily="2" charset="0"/>
                <a:cs typeface="NikoshBAN" panose="02000000000000000000" pitchFamily="2" charset="0"/>
              </a:rPr>
              <a:t>আইপি ভারসন চার এ , আইপি এবং নেটওয়ার্ক নির্ধারন ও আনুসংগিক কাজে বাইনারী পদ্ধতি ও অংক </a:t>
            </a:r>
          </a:p>
          <a:p>
            <a:r>
              <a:rPr lang="bn-IN" dirty="0">
                <a:latin typeface="NikoshBAN" panose="02000000000000000000" pitchFamily="2" charset="0"/>
                <a:cs typeface="NikoshBAN" panose="02000000000000000000" pitchFamily="2" charset="0"/>
              </a:rPr>
              <a:t> </a:t>
            </a:r>
            <a:r>
              <a:rPr lang="bn-IN" dirty="0" smtClean="0">
                <a:latin typeface="NikoshBAN" panose="02000000000000000000" pitchFamily="2" charset="0"/>
                <a:cs typeface="NikoshBAN" panose="02000000000000000000" pitchFamily="2" charset="0"/>
              </a:rPr>
              <a:t>   সরাসরি ব্যবহৃত হয় ,ইত্যাদি।</a:t>
            </a:r>
            <a:endParaRPr lang="en-US" dirty="0">
              <a:latin typeface="NikoshBAN" panose="02000000000000000000" pitchFamily="2" charset="0"/>
              <a:cs typeface="NikoshBAN" panose="02000000000000000000" pitchFamily="2" charset="0"/>
            </a:endParaRPr>
          </a:p>
        </p:txBody>
      </p:sp>
      <p:sp>
        <p:nvSpPr>
          <p:cNvPr id="5" name="TextBox 4"/>
          <p:cNvSpPr txBox="1"/>
          <p:nvPr/>
        </p:nvSpPr>
        <p:spPr>
          <a:xfrm>
            <a:off x="685800" y="2290227"/>
            <a:ext cx="6896440" cy="1138773"/>
          </a:xfrm>
          <a:prstGeom prst="rect">
            <a:avLst/>
          </a:prstGeom>
          <a:noFill/>
        </p:spPr>
        <p:txBody>
          <a:bodyPr wrap="none" rtlCol="0">
            <a:spAutoFit/>
          </a:bodyPr>
          <a:lstStyle/>
          <a:p>
            <a:r>
              <a:rPr lang="bn-IN" sz="3200" b="1" dirty="0" smtClean="0">
                <a:latin typeface="NikoshBAN" panose="02000000000000000000" pitchFamily="2" charset="0"/>
                <a:cs typeface="NikoshBAN" panose="02000000000000000000" pitchFamily="2" charset="0"/>
              </a:rPr>
              <a:t>অকট্যালঃ</a:t>
            </a:r>
          </a:p>
          <a:p>
            <a:pPr marL="285750" indent="-285750">
              <a:buFont typeface="Wingdings" panose="05000000000000000000" pitchFamily="2" charset="2"/>
              <a:buChar char="q"/>
            </a:pPr>
            <a:r>
              <a:rPr lang="bn-IN" dirty="0" smtClean="0">
                <a:latin typeface="NikoshBAN" panose="02000000000000000000" pitchFamily="2" charset="0"/>
                <a:cs typeface="NikoshBAN" panose="02000000000000000000" pitchFamily="2" charset="0"/>
              </a:rPr>
              <a:t> এনকোডার,ডি-কোডার ,মেমোরি এড্রেস সার্কিটের কার্যক্রম এই অকট্যাল পদ্ধতি অনুসারে হয়।</a:t>
            </a:r>
          </a:p>
          <a:p>
            <a:pPr marL="285750" indent="-285750">
              <a:buFont typeface="Wingdings" panose="05000000000000000000" pitchFamily="2" charset="2"/>
              <a:buChar char="q"/>
            </a:pPr>
            <a:r>
              <a:rPr lang="bn-IN" dirty="0" smtClean="0">
                <a:latin typeface="NikoshBAN" panose="02000000000000000000" pitchFamily="2" charset="0"/>
                <a:cs typeface="NikoshBAN" panose="02000000000000000000" pitchFamily="2" charset="0"/>
              </a:rPr>
              <a:t>ইউনিক্স ফাইল সিস্টেম পারমিশন এ অকট্যাল  পদ্ধতি  ব্যবহৃত হয়, ইত্যাদি।</a:t>
            </a:r>
            <a:endParaRPr lang="en-US" dirty="0">
              <a:latin typeface="NikoshBAN" panose="02000000000000000000" pitchFamily="2" charset="0"/>
              <a:cs typeface="NikoshBAN" panose="02000000000000000000" pitchFamily="2" charset="0"/>
            </a:endParaRPr>
          </a:p>
        </p:txBody>
      </p:sp>
      <p:sp>
        <p:nvSpPr>
          <p:cNvPr id="6" name="TextBox 5"/>
          <p:cNvSpPr txBox="1"/>
          <p:nvPr/>
        </p:nvSpPr>
        <p:spPr>
          <a:xfrm>
            <a:off x="685800" y="3405426"/>
            <a:ext cx="6159058" cy="861774"/>
          </a:xfrm>
          <a:prstGeom prst="rect">
            <a:avLst/>
          </a:prstGeom>
          <a:noFill/>
        </p:spPr>
        <p:txBody>
          <a:bodyPr wrap="none" rtlCol="0">
            <a:spAutoFit/>
          </a:bodyPr>
          <a:lstStyle/>
          <a:p>
            <a:r>
              <a:rPr lang="bn-IN" sz="3200" b="1" dirty="0" smtClean="0">
                <a:latin typeface="NikoshBAN" panose="02000000000000000000" pitchFamily="2" charset="0"/>
                <a:cs typeface="NikoshBAN" panose="02000000000000000000" pitchFamily="2" charset="0"/>
              </a:rPr>
              <a:t>ডেসিমালঃ</a:t>
            </a:r>
          </a:p>
          <a:p>
            <a:pPr marL="285750" indent="-285750">
              <a:buFont typeface="Wingdings" panose="05000000000000000000" pitchFamily="2" charset="2"/>
              <a:buChar char="q"/>
            </a:pPr>
            <a:r>
              <a:rPr lang="bn-IN" dirty="0" smtClean="0">
                <a:latin typeface="NikoshBAN" panose="02000000000000000000" pitchFamily="2" charset="0"/>
                <a:cs typeface="NikoshBAN" panose="02000000000000000000" pitchFamily="2" charset="0"/>
              </a:rPr>
              <a:t> প্রচলিত সকল গণণা,হিসাব ইত্যাদি কাজে ডেসিমাল পদ্ধতি ব্যবহৃত হয় , ইত্যাদি। ।</a:t>
            </a:r>
          </a:p>
        </p:txBody>
      </p:sp>
      <p:sp>
        <p:nvSpPr>
          <p:cNvPr id="7" name="TextBox 6"/>
          <p:cNvSpPr txBox="1"/>
          <p:nvPr/>
        </p:nvSpPr>
        <p:spPr>
          <a:xfrm>
            <a:off x="685800" y="4267200"/>
            <a:ext cx="7526419" cy="1692771"/>
          </a:xfrm>
          <a:prstGeom prst="rect">
            <a:avLst/>
          </a:prstGeom>
          <a:noFill/>
        </p:spPr>
        <p:txBody>
          <a:bodyPr wrap="none" rtlCol="0">
            <a:spAutoFit/>
          </a:bodyPr>
          <a:lstStyle/>
          <a:p>
            <a:r>
              <a:rPr lang="bn-IN" sz="3200" b="1" dirty="0" smtClean="0">
                <a:latin typeface="NikoshBAN" panose="02000000000000000000" pitchFamily="2" charset="0"/>
                <a:cs typeface="NikoshBAN" panose="02000000000000000000" pitchFamily="2" charset="0"/>
              </a:rPr>
              <a:t>হেক্সাডেসিমালঃ</a:t>
            </a:r>
          </a:p>
          <a:p>
            <a:pPr marL="285750" indent="-285750">
              <a:buFont typeface="Wingdings" panose="05000000000000000000" pitchFamily="2" charset="2"/>
              <a:buChar char="q"/>
            </a:pPr>
            <a:r>
              <a:rPr lang="bn-IN" dirty="0" smtClean="0">
                <a:latin typeface="NikoshBAN" panose="02000000000000000000" pitchFamily="2" charset="0"/>
                <a:cs typeface="NikoshBAN" panose="02000000000000000000" pitchFamily="2" charset="0"/>
              </a:rPr>
              <a:t> কম্পিউটারে  রং এর ব্যবহারের ক্ষেত্রে  এই পদ্ধতি ব্যবহার হয়।  যেমনঃ এইচটিএমএল , ইত্যাদি।</a:t>
            </a:r>
          </a:p>
          <a:p>
            <a:pPr marL="285750" indent="-285750">
              <a:buFont typeface="Wingdings" panose="05000000000000000000" pitchFamily="2" charset="2"/>
              <a:buChar char="q"/>
            </a:pPr>
            <a:r>
              <a:rPr lang="bn-IN" dirty="0" smtClean="0">
                <a:latin typeface="NikoshBAN" panose="02000000000000000000" pitchFamily="2" charset="0"/>
                <a:cs typeface="NikoshBAN" panose="02000000000000000000" pitchFamily="2" charset="0"/>
              </a:rPr>
              <a:t>আইপি ভারসন ছয় </a:t>
            </a:r>
            <a:r>
              <a:rPr lang="bn-IN" dirty="0">
                <a:latin typeface="NikoshBAN" panose="02000000000000000000" pitchFamily="2" charset="0"/>
                <a:cs typeface="NikoshBAN" panose="02000000000000000000" pitchFamily="2" charset="0"/>
              </a:rPr>
              <a:t>এ  , আইপি এবং নেটওয়ার্ক নির্ধারন ও আনুসংগিক কাজে বাইনারী পদ্ধতি ও অংক </a:t>
            </a:r>
          </a:p>
          <a:p>
            <a:r>
              <a:rPr lang="bn-IN" dirty="0">
                <a:latin typeface="NikoshBAN" panose="02000000000000000000" pitchFamily="2" charset="0"/>
                <a:cs typeface="NikoshBAN" panose="02000000000000000000" pitchFamily="2" charset="0"/>
              </a:rPr>
              <a:t>    </a:t>
            </a:r>
            <a:r>
              <a:rPr lang="bn-IN" dirty="0" smtClean="0">
                <a:latin typeface="NikoshBAN" panose="02000000000000000000" pitchFamily="2" charset="0"/>
                <a:cs typeface="NikoshBAN" panose="02000000000000000000" pitchFamily="2" charset="0"/>
              </a:rPr>
              <a:t>  ব্যবহৃত </a:t>
            </a:r>
            <a:r>
              <a:rPr lang="bn-IN" dirty="0">
                <a:latin typeface="NikoshBAN" panose="02000000000000000000" pitchFamily="2" charset="0"/>
                <a:cs typeface="NikoshBAN" panose="02000000000000000000" pitchFamily="2" charset="0"/>
              </a:rPr>
              <a:t>হয় ,ইত্যাদি।</a:t>
            </a:r>
            <a:endParaRPr lang="en-US" dirty="0">
              <a:latin typeface="NikoshBAN" panose="02000000000000000000" pitchFamily="2" charset="0"/>
              <a:cs typeface="NikoshBAN" panose="02000000000000000000" pitchFamily="2" charset="0"/>
            </a:endParaRPr>
          </a:p>
          <a:p>
            <a:pPr marL="285750" indent="-285750">
              <a:buFont typeface="Wingdings" panose="05000000000000000000" pitchFamily="2" charset="2"/>
              <a:buChar char="q"/>
            </a:pPr>
            <a:endParaRPr lang="bn-IN" dirty="0" smtClean="0">
              <a:latin typeface="NikoshBAN" panose="02000000000000000000" pitchFamily="2" charset="0"/>
              <a:cs typeface="NikoshBAN" panose="02000000000000000000" pitchFamily="2" charset="0"/>
            </a:endParaRPr>
          </a:p>
        </p:txBody>
      </p:sp>
      <p:sp>
        <p:nvSpPr>
          <p:cNvPr id="8" name="TextBox 7"/>
          <p:cNvSpPr txBox="1"/>
          <p:nvPr/>
        </p:nvSpPr>
        <p:spPr>
          <a:xfrm>
            <a:off x="185353" y="5738245"/>
            <a:ext cx="8840882" cy="430887"/>
          </a:xfrm>
          <a:prstGeom prst="rect">
            <a:avLst/>
          </a:prstGeom>
          <a:gradFill>
            <a:gsLst>
              <a:gs pos="82000">
                <a:schemeClr val="accent1">
                  <a:tint val="66000"/>
                  <a:satMod val="160000"/>
                </a:schemeClr>
              </a:gs>
              <a:gs pos="77000">
                <a:schemeClr val="accent1">
                  <a:lumMod val="40000"/>
                  <a:lumOff val="60000"/>
                </a:schemeClr>
              </a:gs>
              <a:gs pos="100000">
                <a:schemeClr val="accent1">
                  <a:tint val="23500"/>
                  <a:satMod val="160000"/>
                </a:schemeClr>
              </a:gs>
            </a:gsLst>
            <a:lin ang="5400000" scaled="0"/>
          </a:gradFill>
        </p:spPr>
        <p:txBody>
          <a:bodyPr wrap="none" rtlCol="0">
            <a:spAutoFit/>
          </a:bodyPr>
          <a:lstStyle/>
          <a:p>
            <a:r>
              <a:rPr lang="bn-IN" sz="2200" b="1" dirty="0" smtClean="0">
                <a:latin typeface="NikoshBAN" panose="02000000000000000000" pitchFamily="2" charset="0"/>
                <a:cs typeface="NikoshBAN" panose="02000000000000000000" pitchFamily="2" charset="0"/>
              </a:rPr>
              <a:t>এছাড়া বিভিন্ন বৈজ্ঞানিক গবেষণা,সামরিক ,বেসামরিক,গোয়েন্দা কাজে এসব পদ্ধতির ব্যপক ব্যবহার হয়</a:t>
            </a:r>
            <a:endParaRPr lang="bn-IN" sz="2200" dirty="0" smtClean="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27693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ircle(in)">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ircle(in)">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circle(in)">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circle(in)">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51000">
              <a:srgbClr val="21D6E0"/>
            </a:gs>
            <a:gs pos="94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NikoshBAN" panose="02000000000000000000" pitchFamily="2" charset="0"/>
                <a:cs typeface="NikoshBAN" panose="02000000000000000000" pitchFamily="2" charset="0"/>
              </a:rPr>
              <a:t>একক বা দলীয় কাজ</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p:txBody>
          <a:bodyPr/>
          <a:lstStyle/>
          <a:p>
            <a:r>
              <a:rPr lang="bn-IN" dirty="0" smtClean="0">
                <a:latin typeface="NikoshBAN" panose="02000000000000000000" pitchFamily="2" charset="0"/>
                <a:cs typeface="NikoshBAN" panose="02000000000000000000" pitchFamily="2" charset="0"/>
              </a:rPr>
              <a:t>অকট্যাল এর ভিত্তি কত?</a:t>
            </a:r>
          </a:p>
          <a:p>
            <a:r>
              <a:rPr lang="bn-IN" dirty="0" smtClean="0">
                <a:latin typeface="NikoshBAN" panose="02000000000000000000" pitchFamily="2" charset="0"/>
                <a:cs typeface="NikoshBAN" panose="02000000000000000000" pitchFamily="2" charset="0"/>
              </a:rPr>
              <a:t>ভিত্তি দ্বারা আমরা কি করি? বুঝিয়ে বল।</a:t>
            </a:r>
          </a:p>
          <a:p>
            <a:r>
              <a:rPr lang="bn-IN" dirty="0" smtClean="0">
                <a:latin typeface="NikoshBAN" panose="02000000000000000000" pitchFamily="2" charset="0"/>
                <a:cs typeface="NikoshBAN" panose="02000000000000000000" pitchFamily="2" charset="0"/>
              </a:rPr>
              <a:t>৫৯  কি কি ধরনের সংখ্যা হতে পারে?</a:t>
            </a:r>
          </a:p>
          <a:p>
            <a:r>
              <a:rPr lang="bn-IN" dirty="0" smtClean="0">
                <a:latin typeface="NikoshBAN" panose="02000000000000000000" pitchFamily="2" charset="0"/>
                <a:cs typeface="NikoshBAN" panose="02000000000000000000" pitchFamily="2" charset="0"/>
              </a:rPr>
              <a:t>১০১০ কি কি ধরনের সংখ্যা হতে পারে?</a:t>
            </a:r>
          </a:p>
          <a:p>
            <a:r>
              <a:rPr lang="bn-IN" dirty="0" smtClean="0">
                <a:latin typeface="NikoshBAN" panose="02000000000000000000" pitchFamily="2" charset="0"/>
                <a:cs typeface="NikoshBAN" panose="02000000000000000000" pitchFamily="2" charset="0"/>
              </a:rPr>
              <a:t>৯৯ অকট্যাল নয় কেন?</a:t>
            </a:r>
          </a:p>
          <a:p>
            <a:r>
              <a:rPr lang="bn-IN" dirty="0" smtClean="0">
                <a:latin typeface="NikoshBAN" panose="02000000000000000000" pitchFamily="2" charset="0"/>
                <a:cs typeface="NikoshBAN" panose="02000000000000000000" pitchFamily="2" charset="0"/>
              </a:rPr>
              <a:t>৪৮</a:t>
            </a:r>
            <a:r>
              <a:rPr lang="en-US" dirty="0" smtClean="0">
                <a:latin typeface="NikoshBAN" panose="02000000000000000000" pitchFamily="2" charset="0"/>
                <a:cs typeface="NikoshBAN" panose="02000000000000000000" pitchFamily="2" charset="0"/>
              </a:rPr>
              <a:t>A  </a:t>
            </a:r>
            <a:r>
              <a:rPr lang="bn-IN" dirty="0" smtClean="0">
                <a:latin typeface="NikoshBAN" panose="02000000000000000000" pitchFamily="2" charset="0"/>
                <a:cs typeface="NikoshBAN" panose="02000000000000000000" pitchFamily="2" charset="0"/>
              </a:rPr>
              <a:t>শুধুমাত্র হেক্সাডেসিমাল কেন?</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476451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4" presetClass="entr" presetSubtype="1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NikoshBAN" panose="02000000000000000000" pitchFamily="2" charset="0"/>
                <a:cs typeface="NikoshBAN" panose="02000000000000000000" pitchFamily="2" charset="0"/>
              </a:rPr>
              <a:t>রিভিউ ক্লাশ</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p:txBody>
          <a:bodyPr/>
          <a:lstStyle/>
          <a:p>
            <a:pPr marL="0" indent="0">
              <a:buNone/>
            </a:pPr>
            <a:endParaRPr lang="bn-IN" dirty="0" smtClean="0"/>
          </a:p>
          <a:p>
            <a:pPr marL="0" indent="0">
              <a:buNone/>
            </a:pPr>
            <a:r>
              <a:rPr lang="bn-IN" dirty="0"/>
              <a:t> </a:t>
            </a:r>
            <a:r>
              <a:rPr lang="bn-IN" dirty="0" smtClean="0">
                <a:latin typeface="NikoshBAN" panose="02000000000000000000" pitchFamily="2" charset="0"/>
                <a:cs typeface="NikoshBAN" panose="02000000000000000000" pitchFamily="2" charset="0"/>
              </a:rPr>
              <a:t>পূর্বের সকল </a:t>
            </a:r>
            <a:r>
              <a:rPr lang="bn-IN" smtClean="0">
                <a:latin typeface="NikoshBAN" panose="02000000000000000000" pitchFamily="2" charset="0"/>
                <a:cs typeface="NikoshBAN" panose="02000000000000000000" pitchFamily="2" charset="0"/>
              </a:rPr>
              <a:t>স্লাইড </a:t>
            </a:r>
            <a:r>
              <a:rPr lang="bn-IN" smtClean="0">
                <a:latin typeface="NikoshBAN" panose="02000000000000000000" pitchFamily="2" charset="0"/>
                <a:cs typeface="NikoshBAN" panose="02000000000000000000" pitchFamily="2" charset="0"/>
              </a:rPr>
              <a:t>২/৩ </a:t>
            </a:r>
            <a:r>
              <a:rPr lang="bn-IN" dirty="0" smtClean="0">
                <a:latin typeface="NikoshBAN" panose="02000000000000000000" pitchFamily="2" charset="0"/>
                <a:cs typeface="NikoshBAN" panose="02000000000000000000" pitchFamily="2" charset="0"/>
              </a:rPr>
              <a:t>মিনিট ধরে দেখানো হউক।</a:t>
            </a:r>
            <a:endParaRPr lang="en-US" dirty="0"/>
          </a:p>
        </p:txBody>
      </p:sp>
    </p:spTree>
    <p:extLst>
      <p:ext uri="{BB962C8B-B14F-4D97-AF65-F5344CB8AC3E}">
        <p14:creationId xmlns:p14="http://schemas.microsoft.com/office/powerpoint/2010/main" val="42410241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NikoshBAN" panose="02000000000000000000" pitchFamily="2" charset="0"/>
                <a:cs typeface="NikoshBAN" panose="02000000000000000000" pitchFamily="2" charset="0"/>
              </a:rPr>
              <a:t>বাড়ির কাজ</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p:txBody>
          <a:bodyPr/>
          <a:lstStyle/>
          <a:p>
            <a:endParaRPr lang="bn-IN" dirty="0" smtClean="0">
              <a:latin typeface="NikoshBAN" panose="02000000000000000000" pitchFamily="2" charset="0"/>
              <a:cs typeface="NikoshBAN" panose="02000000000000000000" pitchFamily="2" charset="0"/>
            </a:endParaRPr>
          </a:p>
          <a:p>
            <a:r>
              <a:rPr lang="bn-IN" dirty="0" smtClean="0">
                <a:latin typeface="NikoshBAN" panose="02000000000000000000" pitchFamily="2" charset="0"/>
                <a:cs typeface="NikoshBAN" panose="02000000000000000000" pitchFamily="2" charset="0"/>
              </a:rPr>
              <a:t>চার ধরনের সংখ্যা পদ্ধতির তালিকা প্রস্তুত কর(এক হতে বিশ)।</a:t>
            </a:r>
            <a:endParaRPr lang="bn-IN" dirty="0">
              <a:latin typeface="NikoshBAN" panose="02000000000000000000" pitchFamily="2" charset="0"/>
              <a:cs typeface="NikoshBAN" panose="02000000000000000000" pitchFamily="2" charset="0"/>
            </a:endParaRPr>
          </a:p>
          <a:p>
            <a:r>
              <a:rPr lang="bn-IN" dirty="0" smtClean="0">
                <a:latin typeface="NikoshBAN" panose="02000000000000000000" pitchFamily="2" charset="0"/>
                <a:cs typeface="NikoshBAN" panose="02000000000000000000" pitchFamily="2" charset="0"/>
              </a:rPr>
              <a:t>বাইনারি হতে হেক্সাডেসিমাল পর্যন্ত সংখ্যা পদ্ধতির ধারাবাহিক পরিবর্তন ও ফলাফল বর্ননা কর।</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12260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533400"/>
            <a:ext cx="7426357" cy="5562600"/>
          </a:xfrm>
          <a:prstGeom prst="rect">
            <a:avLst/>
          </a:prstGeom>
        </p:spPr>
      </p:pic>
    </p:spTree>
    <p:extLst>
      <p:ext uri="{BB962C8B-B14F-4D97-AF65-F5344CB8AC3E}">
        <p14:creationId xmlns:p14="http://schemas.microsoft.com/office/powerpoint/2010/main" val="19378486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n-IN" dirty="0" smtClean="0">
                <a:latin typeface="NikoshBAN" panose="02000000000000000000" pitchFamily="2" charset="0"/>
                <a:cs typeface="NikoshBAN" panose="02000000000000000000" pitchFamily="2" charset="0"/>
              </a:rPr>
              <a:t>শিখন ফল</a:t>
            </a:r>
            <a:endParaRPr lang="en-US" dirty="0">
              <a:latin typeface="NikoshBAN" panose="02000000000000000000" pitchFamily="2" charset="0"/>
              <a:cs typeface="NikoshBAN" panose="02000000000000000000" pitchFamily="2" charset="0"/>
            </a:endParaRPr>
          </a:p>
        </p:txBody>
      </p:sp>
      <p:sp>
        <p:nvSpPr>
          <p:cNvPr id="3" name="Content Placeholder 2"/>
          <p:cNvSpPr>
            <a:spLocks noGrp="1"/>
          </p:cNvSpPr>
          <p:nvPr>
            <p:ph idx="1"/>
          </p:nvPr>
        </p:nvSpPr>
        <p:spPr/>
        <p:txBody>
          <a:bodyPr/>
          <a:lstStyle/>
          <a:p>
            <a:pPr marL="0" indent="0">
              <a:buNone/>
            </a:pPr>
            <a:r>
              <a:rPr lang="bn-IN" dirty="0" smtClean="0">
                <a:latin typeface="NikoshBAN" panose="02000000000000000000" pitchFamily="2" charset="0"/>
                <a:cs typeface="NikoshBAN" panose="02000000000000000000" pitchFamily="2" charset="0"/>
              </a:rPr>
              <a:t>এই পাঠ শেষে শিক্ষার্থীরা,</a:t>
            </a:r>
          </a:p>
          <a:p>
            <a:pPr marL="514350" indent="-514350">
              <a:buAutoNum type="arabicParenR"/>
            </a:pPr>
            <a:r>
              <a:rPr lang="bn-IN" dirty="0" smtClean="0">
                <a:latin typeface="NikoshBAN" panose="02000000000000000000" pitchFamily="2" charset="0"/>
                <a:cs typeface="NikoshBAN" panose="02000000000000000000" pitchFamily="2" charset="0"/>
              </a:rPr>
              <a:t>সংখ্যা পদ্ধতির সংজ্ঞা বলতে পারবে।</a:t>
            </a:r>
          </a:p>
          <a:p>
            <a:pPr marL="514350" indent="-514350">
              <a:buAutoNum type="arabicParenR"/>
            </a:pPr>
            <a:r>
              <a:rPr lang="bn-IN" dirty="0" smtClean="0">
                <a:latin typeface="NikoshBAN" panose="02000000000000000000" pitchFamily="2" charset="0"/>
                <a:cs typeface="NikoshBAN" panose="02000000000000000000" pitchFamily="2" charset="0"/>
              </a:rPr>
              <a:t>পজিশনাল ও ননপজিশনাল সংখ্যা পদ্ধতির মধ্যে পার্থক্য বলতে পারবে।</a:t>
            </a:r>
          </a:p>
          <a:p>
            <a:pPr marL="514350" indent="-514350">
              <a:buAutoNum type="arabicParenR"/>
            </a:pPr>
            <a:r>
              <a:rPr lang="bn-IN" dirty="0" smtClean="0">
                <a:latin typeface="NikoshBAN" panose="02000000000000000000" pitchFamily="2" charset="0"/>
                <a:cs typeface="NikoshBAN" panose="02000000000000000000" pitchFamily="2" charset="0"/>
              </a:rPr>
              <a:t>প্রচলিত চারটি সংখ্যা পদ্ধতির অংক,গঠন,লিখন পদ্ধতি সম্পর্কে বিস্তারিত বর্ননা করতে পারবে।</a:t>
            </a:r>
          </a:p>
          <a:p>
            <a:pPr marL="514350" indent="-514350">
              <a:buAutoNum type="arabicParenR"/>
            </a:pPr>
            <a:r>
              <a:rPr lang="bn-IN" dirty="0" smtClean="0">
                <a:latin typeface="NikoshBAN" panose="02000000000000000000" pitchFamily="2" charset="0"/>
                <a:cs typeface="NikoshBAN" panose="02000000000000000000" pitchFamily="2" charset="0"/>
              </a:rPr>
              <a:t>প্রচলিত চারটি সংখ্যা পদ্ধতির ব্যবহার-ক্ষেত্র এর বর্ননা লিখতে পারবে ।</a:t>
            </a:r>
          </a:p>
          <a:p>
            <a:pPr marL="0" indent="0">
              <a:buNone/>
            </a:pP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597631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extBox 3"/>
          <p:cNvSpPr txBox="1"/>
          <p:nvPr/>
        </p:nvSpPr>
        <p:spPr>
          <a:xfrm>
            <a:off x="518588" y="373043"/>
            <a:ext cx="8396811" cy="800219"/>
          </a:xfrm>
          <a:prstGeom prst="rect">
            <a:avLst/>
          </a:prstGeom>
          <a:noFill/>
        </p:spPr>
        <p:txBody>
          <a:bodyPr wrap="square" rtlCol="0">
            <a:spAutoFit/>
          </a:bodyPr>
          <a:lstStyle/>
          <a:p>
            <a:r>
              <a:rPr lang="bn-IN" sz="4600" b="1" dirty="0" smtClean="0">
                <a:latin typeface="NikoshBAN" panose="02000000000000000000" pitchFamily="2" charset="0"/>
                <a:cs typeface="NikoshBAN" panose="02000000000000000000" pitchFamily="2" charset="0"/>
              </a:rPr>
              <a:t>এক থালা শুপারি,  গুনতে পারে কোন বেপারী?</a:t>
            </a:r>
            <a:endParaRPr lang="en-US" sz="4600" b="1" dirty="0">
              <a:latin typeface="NikoshBAN" panose="02000000000000000000" pitchFamily="2" charset="0"/>
              <a:cs typeface="NikoshBAN" panose="02000000000000000000" pitchFamily="2"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57400"/>
            <a:ext cx="4495800" cy="48006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86811" y="2057399"/>
            <a:ext cx="4682836" cy="4644993"/>
          </a:xfrm>
          <a:prstGeom prst="rect">
            <a:avLst/>
          </a:prstGeom>
        </p:spPr>
      </p:pic>
    </p:spTree>
    <p:extLst>
      <p:ext uri="{BB962C8B-B14F-4D97-AF65-F5344CB8AC3E}">
        <p14:creationId xmlns:p14="http://schemas.microsoft.com/office/powerpoint/2010/main" val="3979823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Title 3"/>
          <p:cNvSpPr txBox="1">
            <a:spLocks noGrp="1"/>
          </p:cNvSpPr>
          <p:nvPr>
            <p:ph type="title"/>
          </p:nvPr>
        </p:nvSpPr>
        <p:spPr>
          <a:xfrm>
            <a:off x="439110" y="1916669"/>
            <a:ext cx="8133958" cy="2862322"/>
          </a:xfrm>
          <a:prstGeom prst="rect">
            <a:avLst/>
          </a:prstGeom>
          <a:noFill/>
        </p:spPr>
        <p:txBody>
          <a:bodyPr wrap="none" rtlCol="0">
            <a:spAutoFit/>
          </a:bodyPr>
          <a:lstStyle/>
          <a:p>
            <a:r>
              <a:rPr lang="bn-IN" sz="6000" b="1" dirty="0" smtClean="0">
                <a:latin typeface="NikoshBAN" panose="02000000000000000000" pitchFamily="2" charset="0"/>
                <a:cs typeface="NikoshBAN" panose="02000000000000000000" pitchFamily="2" charset="0"/>
              </a:rPr>
              <a:t>যে </a:t>
            </a:r>
            <a:r>
              <a:rPr lang="en-US" sz="6000" b="1" dirty="0" err="1" smtClean="0">
                <a:latin typeface="NikoshBAN" panose="02000000000000000000" pitchFamily="2" charset="0"/>
                <a:cs typeface="NikoshBAN" panose="02000000000000000000" pitchFamily="2" charset="0"/>
              </a:rPr>
              <a:t>কোন</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উপায়ে</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গণণা</a:t>
            </a:r>
            <a:r>
              <a:rPr lang="bn-IN" sz="6000" b="1" dirty="0" smtClean="0">
                <a:latin typeface="NikoshBAN" panose="02000000000000000000" pitchFamily="2" charset="0"/>
                <a:cs typeface="NikoshBAN" panose="02000000000000000000" pitchFamily="2" charset="0"/>
              </a:rPr>
              <a:t>কৃত</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সংখ্যা</a:t>
            </a:r>
            <a:r>
              <a:rPr lang="en-US" sz="6000" b="1" dirty="0" smtClean="0">
                <a:latin typeface="NikoshBAN" panose="02000000000000000000" pitchFamily="2" charset="0"/>
                <a:cs typeface="NikoshBAN" panose="02000000000000000000" pitchFamily="2" charset="0"/>
              </a:rPr>
              <a:t> </a:t>
            </a:r>
            <a:br>
              <a:rPr lang="en-US" sz="6000" b="1" dirty="0" smtClean="0">
                <a:latin typeface="NikoshBAN" panose="02000000000000000000" pitchFamily="2" charset="0"/>
                <a:cs typeface="NikoshBAN" panose="02000000000000000000" pitchFamily="2" charset="0"/>
              </a:rPr>
            </a:br>
            <a:r>
              <a:rPr lang="en-US" sz="6000" b="1" dirty="0" err="1" smtClean="0">
                <a:latin typeface="NikoshBAN" panose="02000000000000000000" pitchFamily="2" charset="0"/>
                <a:cs typeface="NikoshBAN" panose="02000000000000000000" pitchFamily="2" charset="0"/>
              </a:rPr>
              <a:t>প্রকাশ</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করার</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বিভিন্ন</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পদ্ধতি</a:t>
            </a:r>
            <a:r>
              <a:rPr lang="en-US" sz="6000" b="1" dirty="0" smtClean="0">
                <a:latin typeface="NikoshBAN" panose="02000000000000000000" pitchFamily="2" charset="0"/>
                <a:cs typeface="NikoshBAN" panose="02000000000000000000" pitchFamily="2" charset="0"/>
              </a:rPr>
              <a:t> </a:t>
            </a:r>
            <a:r>
              <a:rPr lang="en-US" sz="6000" b="1" dirty="0" err="1" smtClean="0">
                <a:latin typeface="NikoshBAN" panose="02000000000000000000" pitchFamily="2" charset="0"/>
                <a:cs typeface="NikoshBAN" panose="02000000000000000000" pitchFamily="2" charset="0"/>
              </a:rPr>
              <a:t>আছে</a:t>
            </a:r>
            <a:r>
              <a:rPr lang="en-US" sz="6000" b="1" dirty="0" smtClean="0">
                <a:latin typeface="NikoshBAN" panose="02000000000000000000" pitchFamily="2" charset="0"/>
                <a:cs typeface="NikoshBAN" panose="02000000000000000000" pitchFamily="2" charset="0"/>
              </a:rPr>
              <a:t>। </a:t>
            </a:r>
            <a:br>
              <a:rPr lang="en-US" sz="6000" b="1" dirty="0" smtClean="0">
                <a:latin typeface="NikoshBAN" panose="02000000000000000000" pitchFamily="2" charset="0"/>
                <a:cs typeface="NikoshBAN" panose="02000000000000000000" pitchFamily="2" charset="0"/>
              </a:rPr>
            </a:br>
            <a:r>
              <a:rPr lang="bn-IN" sz="6000" b="1" dirty="0" smtClean="0">
                <a:latin typeface="NikoshBAN" panose="02000000000000000000" pitchFamily="2" charset="0"/>
                <a:cs typeface="NikoshBAN" panose="02000000000000000000" pitchFamily="2" charset="0"/>
              </a:rPr>
              <a:t> তাহাই সংখ্যা পদ্ধতি।</a:t>
            </a:r>
            <a:endParaRPr lang="en-US" sz="60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537560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480789080"/>
              </p:ext>
            </p:extLst>
          </p:nvPr>
        </p:nvGraphicFramePr>
        <p:xfrm>
          <a:off x="457200" y="914400"/>
          <a:ext cx="8382000" cy="5181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195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7001">
              <a:srgbClr val="E6E6E6"/>
            </a:gs>
            <a:gs pos="32001">
              <a:srgbClr val="7D8496"/>
            </a:gs>
            <a:gs pos="47000">
              <a:srgbClr val="E6E6E6"/>
            </a:gs>
            <a:gs pos="85001">
              <a:srgbClr val="7D8496"/>
            </a:gs>
            <a:gs pos="100000">
              <a:srgbClr val="E6E6E6"/>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a:scene3d>
            <a:camera prst="orthographicFront"/>
            <a:lightRig rig="threePt" dir="t"/>
          </a:scene3d>
          <a:sp3d>
            <a:bevelT/>
          </a:sp3d>
        </p:spPr>
        <p:txBody>
          <a:bodyPr/>
          <a:lstStyle/>
          <a:p>
            <a:r>
              <a:rPr lang="en-US" dirty="0" smtClean="0"/>
              <a:t>Non-Positional Number System</a:t>
            </a:r>
            <a:endParaRPr lang="en-US" dirty="0"/>
          </a:p>
        </p:txBody>
      </p:sp>
      <p:sp>
        <p:nvSpPr>
          <p:cNvPr id="3" name="Content Placeholder 2"/>
          <p:cNvSpPr>
            <a:spLocks noGrp="1"/>
          </p:cNvSpPr>
          <p:nvPr>
            <p:ph idx="1"/>
          </p:nvPr>
        </p:nvSpPr>
        <p:spPr>
          <a:blipFill>
            <a:blip r:embed="rId3"/>
            <a:tile tx="0" ty="0" sx="100000" sy="100000" flip="none" algn="tl"/>
          </a:blipFill>
        </p:spPr>
        <p:txBody>
          <a:bodyPr>
            <a:normAutofit fontScale="92500" lnSpcReduction="20000"/>
          </a:bodyPr>
          <a:lstStyle/>
          <a:p>
            <a:pPr marL="0" indent="0">
              <a:buNone/>
            </a:pPr>
            <a:r>
              <a:rPr lang="en-US" dirty="0" smtClean="0"/>
              <a:t> </a:t>
            </a:r>
            <a:r>
              <a:rPr lang="bn-IN" dirty="0" smtClean="0">
                <a:latin typeface="NikoshBAN" panose="02000000000000000000" pitchFamily="2" charset="0"/>
                <a:cs typeface="NikoshBAN" panose="02000000000000000000" pitchFamily="2" charset="0"/>
              </a:rPr>
              <a:t>যে সংখ্যা পদ্ধতিতে প্রতীকের অবস্থান বিবেচনা ব্যাতীত সংখ্যাটির মান বিবেচিত হয় , এটাই নন-পজিশনাল সংখ্যা পদ্ধতি।  </a:t>
            </a:r>
          </a:p>
          <a:p>
            <a:pPr marL="0" indent="0">
              <a:buNone/>
            </a:pPr>
            <a:r>
              <a:rPr lang="bn-IN" dirty="0" smtClean="0">
                <a:latin typeface="NikoshBAN" panose="02000000000000000000" pitchFamily="2" charset="0"/>
                <a:cs typeface="NikoshBAN" panose="02000000000000000000" pitchFamily="2" charset="0"/>
              </a:rPr>
              <a:t>এই পদ্ধতিতে কোন প্রাণীর চিহ্ন বা প্রতীক দ্বারা মান নির্ধারিত হয়। </a:t>
            </a:r>
          </a:p>
          <a:p>
            <a:pPr marL="0" indent="0">
              <a:buNone/>
            </a:pPr>
            <a:r>
              <a:rPr lang="bn-IN" dirty="0" smtClean="0">
                <a:latin typeface="NikoshBAN" panose="02000000000000000000" pitchFamily="2" charset="0"/>
                <a:cs typeface="NikoshBAN" panose="02000000000000000000" pitchFamily="2" charset="0"/>
              </a:rPr>
              <a:t>যেমনঃ কোন গুদামে চালের বস্তা প্রবেশ করছে। এক্ষেত্রে প্রতি দশটি বস্তার জন্য একটি করে বাঘের ছবি, গণণাকারী আলাদা করে রাখছেন। অতঃপর যখন দশটি বাঘের ছবি আলদা হল, তখন গণণাকারী বাঘের ছবিগুলো নিয়ে, একটি হরিনের ছবি রাখছেন। এভাবে গণণার পর দেখাগেল সব শেষে তার নিকট চারটি হরিন ও দুইটি বাঘের ছবি আছে। সুতরা তারা বুঝতে পারলো তাদের গুদামে বর্তমানে  “চারশত বিশ” বস্তা চাল আছে। সুতরাং এখানে চিত্রের মাধ্যমে গণণা করা হল। এক্ষেত্রে চিত্রের অবস্থানের  বিবেচনা করা হয়নি।</a:t>
            </a:r>
            <a:endParaRPr lang="en-US" dirty="0"/>
          </a:p>
        </p:txBody>
      </p:sp>
    </p:spTree>
    <p:extLst>
      <p:ext uri="{BB962C8B-B14F-4D97-AF65-F5344CB8AC3E}">
        <p14:creationId xmlns:p14="http://schemas.microsoft.com/office/powerpoint/2010/main" val="300017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additive="base">
                                        <p:cTn id="7" dur="500" fill="hold"/>
                                        <p:tgtEl>
                                          <p:spTgt spid="3">
                                            <p:bg/>
                                          </p:spTgt>
                                        </p:tgtEl>
                                        <p:attrNameLst>
                                          <p:attrName>ppt_x</p:attrName>
                                        </p:attrNameLst>
                                      </p:cBhvr>
                                      <p:tavLst>
                                        <p:tav tm="0">
                                          <p:val>
                                            <p:strVal val="#ppt_x"/>
                                          </p:val>
                                        </p:tav>
                                        <p:tav tm="100000">
                                          <p:val>
                                            <p:strVal val="#ppt_x"/>
                                          </p:val>
                                        </p:tav>
                                      </p:tavLst>
                                    </p:anim>
                                    <p:anim calcmode="lin" valueType="num">
                                      <p:cBhvr additive="base">
                                        <p:cTn id="8"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03D4A8"/>
            </a:gs>
            <a:gs pos="54000">
              <a:srgbClr val="21D6E0"/>
            </a:gs>
            <a:gs pos="89000">
              <a:srgbClr val="0087E6"/>
            </a:gs>
            <a:gs pos="100000">
              <a:srgbClr val="005CBF"/>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3">
              <a:extLst>
                <a:ext uri="{BEBA8EAE-BF5A-486C-A8C5-ECC9F3942E4B}">
                  <a14:imgProps xmlns:a14="http://schemas.microsoft.com/office/drawing/2010/main">
                    <a14:imgLayer r:embed="rId4">
                      <a14:imgEffect>
                        <a14:brightnessContrast contrast="20000"/>
                      </a14:imgEffect>
                    </a14:imgLayer>
                  </a14:imgProps>
                </a:ext>
              </a:extLst>
            </a:blip>
            <a:tile tx="0" ty="0" sx="100000" sy="100000" flip="none" algn="tl"/>
          </a:blipFill>
          <a:scene3d>
            <a:camera prst="orthographicFront"/>
            <a:lightRig rig="threePt" dir="t"/>
          </a:scene3d>
          <a:sp3d>
            <a:bevelT/>
          </a:sp3d>
        </p:spPr>
        <p:txBody>
          <a:bodyPr/>
          <a:lstStyle/>
          <a:p>
            <a:r>
              <a:rPr lang="en-US" dirty="0" smtClean="0"/>
              <a:t>Positional Number System</a:t>
            </a:r>
            <a:endParaRPr lang="en-US" dirty="0"/>
          </a:p>
        </p:txBody>
      </p:sp>
      <p:sp>
        <p:nvSpPr>
          <p:cNvPr id="3" name="Content Placeholder 2"/>
          <p:cNvSpPr>
            <a:spLocks noGrp="1"/>
          </p:cNvSpPr>
          <p:nvPr>
            <p:ph idx="1"/>
          </p:nvPr>
        </p:nvSpPr>
        <p:spPr>
          <a:xfrm>
            <a:off x="457200" y="1600201"/>
            <a:ext cx="8229600" cy="3200400"/>
          </a:xfrm>
          <a:blipFill>
            <a:blip r:embed="rId5"/>
            <a:tile tx="0" ty="0" sx="100000" sy="100000" flip="none" algn="tl"/>
          </a:blipFill>
          <a:scene3d>
            <a:camera prst="orthographicFront"/>
            <a:lightRig rig="threePt" dir="t"/>
          </a:scene3d>
          <a:sp3d>
            <a:bevelT/>
          </a:sp3d>
        </p:spPr>
        <p:txBody>
          <a:bodyPr>
            <a:normAutofit/>
          </a:bodyPr>
          <a:lstStyle/>
          <a:p>
            <a:pPr marL="0" indent="0">
              <a:buNone/>
            </a:pPr>
            <a:r>
              <a:rPr lang="bn-IN" dirty="0" smtClean="0">
                <a:latin typeface="NikoshBAN" panose="02000000000000000000" pitchFamily="2" charset="0"/>
                <a:cs typeface="NikoshBAN" panose="02000000000000000000" pitchFamily="2" charset="0"/>
              </a:rPr>
              <a:t>এই পদ্ধতিতে প্রতীকের অবস্থান বিবেচনা করে মান নির্ধারিত হয়। </a:t>
            </a:r>
          </a:p>
          <a:p>
            <a:pPr marL="0" indent="0">
              <a:buNone/>
            </a:pPr>
            <a:r>
              <a:rPr lang="bn-IN" dirty="0" smtClean="0">
                <a:latin typeface="NikoshBAN" panose="02000000000000000000" pitchFamily="2" charset="0"/>
                <a:cs typeface="NikoshBAN" panose="02000000000000000000" pitchFamily="2" charset="0"/>
              </a:rPr>
              <a:t>যেমনঃ আমাদের দৈনন্দিন কাজে বহুল ব্যবহৃত পদ্ধতি। ধরি আমরা বলি ৭৭ টি আম, এতে ডান দিকের ৭ প্রতীক দ্বারা “সাত” বোঝায়, আর বাম দিকের ৭ প্রতীক দ্বারা “সত্তর” বোঝায়। সুতরাং ৭৭ দ্বারা “সাতাত্তর ” বোঝায়। কাজেই প্রতীক একই রকম হওয়া সত্ত্বেও তাদের মান ভিন্ন ভিন্ন ছিল।</a:t>
            </a:r>
            <a:endParaRPr lang="en-US" dirty="0">
              <a:latin typeface="NikoshBAN" panose="02000000000000000000" pitchFamily="2" charset="0"/>
              <a:cs typeface="NikoshBAN" panose="02000000000000000000" pitchFamily="2" charset="0"/>
            </a:endParaRPr>
          </a:p>
        </p:txBody>
      </p:sp>
      <p:sp>
        <p:nvSpPr>
          <p:cNvPr id="4" name="TextBox 3"/>
          <p:cNvSpPr txBox="1"/>
          <p:nvPr/>
        </p:nvSpPr>
        <p:spPr>
          <a:xfrm>
            <a:off x="304800" y="5486400"/>
            <a:ext cx="8686800" cy="646331"/>
          </a:xfrm>
          <a:prstGeom prst="rect">
            <a:avLst/>
          </a:prstGeom>
          <a:blipFill>
            <a:blip r:embed="rId6"/>
            <a:tile tx="0" ty="0" sx="100000" sy="100000" flip="none" algn="tl"/>
          </a:blipFill>
        </p:spPr>
        <p:txBody>
          <a:bodyPr wrap="square" rtlCol="0">
            <a:spAutoFit/>
          </a:bodyPr>
          <a:lstStyle/>
          <a:p>
            <a:r>
              <a:rPr lang="en-US" sz="3600" b="1" dirty="0">
                <a:latin typeface="NikoshBAN" panose="02000000000000000000" pitchFamily="2" charset="0"/>
                <a:cs typeface="NikoshBAN" panose="02000000000000000000" pitchFamily="2" charset="0"/>
              </a:rPr>
              <a:t>Positional Number System </a:t>
            </a:r>
            <a:r>
              <a:rPr lang="bn-IN" sz="3600" b="1" dirty="0">
                <a:latin typeface="NikoshBAN" panose="02000000000000000000" pitchFamily="2" charset="0"/>
                <a:cs typeface="NikoshBAN" panose="02000000000000000000" pitchFamily="2" charset="0"/>
              </a:rPr>
              <a:t>এর </a:t>
            </a:r>
            <a:r>
              <a:rPr lang="bn-IN" sz="3600" b="1" dirty="0" smtClean="0">
                <a:latin typeface="NikoshBAN" panose="02000000000000000000" pitchFamily="2" charset="0"/>
                <a:cs typeface="NikoshBAN" panose="02000000000000000000" pitchFamily="2" charset="0"/>
              </a:rPr>
              <a:t>প্রকারভেদঃ</a:t>
            </a:r>
            <a:endParaRPr lang="en-US" sz="3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9377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circle(in)">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randombar(horizontal)">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graphicFrame>
        <p:nvGraphicFramePr>
          <p:cNvPr id="6" name="Diagram 5"/>
          <p:cNvGraphicFramePr/>
          <p:nvPr>
            <p:extLst>
              <p:ext uri="{D42A27DB-BD31-4B8C-83A1-F6EECF244321}">
                <p14:modId xmlns:p14="http://schemas.microsoft.com/office/powerpoint/2010/main" val="3444154873"/>
              </p:ext>
            </p:extLst>
          </p:nvPr>
        </p:nvGraphicFramePr>
        <p:xfrm>
          <a:off x="457200" y="1371600"/>
          <a:ext cx="83820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7849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136601417"/>
              </p:ext>
            </p:extLst>
          </p:nvPr>
        </p:nvGraphicFramePr>
        <p:xfrm>
          <a:off x="914400" y="1308100"/>
          <a:ext cx="7315200" cy="5016500"/>
        </p:xfrm>
        <a:graphic>
          <a:graphicData uri="http://schemas.openxmlformats.org/drawingml/2006/table">
            <a:tbl>
              <a:tblPr firstRow="1" bandRow="1">
                <a:tableStyleId>{5C22544A-7EE6-4342-B048-85BDC9FD1C3A}</a:tableStyleId>
              </a:tblPr>
              <a:tblGrid>
                <a:gridCol w="609600"/>
                <a:gridCol w="1371600"/>
                <a:gridCol w="1066800"/>
                <a:gridCol w="1219200"/>
                <a:gridCol w="3048000"/>
              </a:tblGrid>
              <a:tr h="1003300">
                <a:tc>
                  <a:txBody>
                    <a:bodyPr/>
                    <a:lstStyle/>
                    <a:p>
                      <a:pPr algn="ctr"/>
                      <a:r>
                        <a:rPr lang="bn-IN" dirty="0" smtClean="0">
                          <a:latin typeface="NikoshBAN" panose="02000000000000000000" pitchFamily="2" charset="0"/>
                          <a:cs typeface="NikoshBAN" panose="02000000000000000000" pitchFamily="2" charset="0"/>
                        </a:rPr>
                        <a:t>ক্রম নং</a:t>
                      </a:r>
                      <a:endParaRPr lang="en-US" dirty="0">
                        <a:latin typeface="NikoshBAN" panose="02000000000000000000" pitchFamily="2" charset="0"/>
                        <a:cs typeface="NikoshBAN" panose="02000000000000000000" pitchFamily="2" charset="0"/>
                      </a:endParaRPr>
                    </a:p>
                  </a:txBody>
                  <a:tcPr/>
                </a:tc>
                <a:tc>
                  <a:txBody>
                    <a:bodyPr/>
                    <a:lstStyle/>
                    <a:p>
                      <a:pPr algn="ctr"/>
                      <a:r>
                        <a:rPr lang="bn-IN" dirty="0" smtClean="0">
                          <a:latin typeface="NikoshBAN" panose="02000000000000000000" pitchFamily="2" charset="0"/>
                          <a:cs typeface="NikoshBAN" panose="02000000000000000000" pitchFamily="2" charset="0"/>
                        </a:rPr>
                        <a:t>সংখ্যা</a:t>
                      </a:r>
                      <a:r>
                        <a:rPr lang="bn-IN" baseline="0" dirty="0" smtClean="0">
                          <a:latin typeface="NikoshBAN" panose="02000000000000000000" pitchFamily="2" charset="0"/>
                          <a:cs typeface="NikoshBAN" panose="02000000000000000000" pitchFamily="2" charset="0"/>
                        </a:rPr>
                        <a:t> পদ্ধতি</a:t>
                      </a:r>
                      <a:endParaRPr lang="en-US" dirty="0">
                        <a:latin typeface="NikoshBAN" panose="02000000000000000000" pitchFamily="2" charset="0"/>
                        <a:cs typeface="NikoshBAN" panose="02000000000000000000" pitchFamily="2" charset="0"/>
                      </a:endParaRPr>
                    </a:p>
                  </a:txBody>
                  <a:tcPr/>
                </a:tc>
                <a:tc>
                  <a:txBody>
                    <a:bodyPr/>
                    <a:lstStyle/>
                    <a:p>
                      <a:pPr algn="ctr"/>
                      <a:r>
                        <a:rPr lang="bn-IN" dirty="0" smtClean="0">
                          <a:latin typeface="NikoshBAN" panose="02000000000000000000" pitchFamily="2" charset="0"/>
                          <a:cs typeface="NikoshBAN" panose="02000000000000000000" pitchFamily="2" charset="0"/>
                        </a:rPr>
                        <a:t>ভিত্তি</a:t>
                      </a:r>
                      <a:endParaRPr lang="en-US" dirty="0">
                        <a:latin typeface="NikoshBAN" panose="02000000000000000000" pitchFamily="2" charset="0"/>
                        <a:cs typeface="NikoshBAN" panose="02000000000000000000" pitchFamily="2" charset="0"/>
                      </a:endParaRPr>
                    </a:p>
                  </a:txBody>
                  <a:tcPr/>
                </a:tc>
                <a:tc>
                  <a:txBody>
                    <a:bodyPr/>
                    <a:lstStyle/>
                    <a:p>
                      <a:pPr algn="ctr"/>
                      <a:r>
                        <a:rPr lang="bn-IN" dirty="0" smtClean="0">
                          <a:latin typeface="NikoshBAN" panose="02000000000000000000" pitchFamily="2" charset="0"/>
                          <a:cs typeface="NikoshBAN" panose="02000000000000000000" pitchFamily="2" charset="0"/>
                        </a:rPr>
                        <a:t>অংক সংখ্যা</a:t>
                      </a:r>
                      <a:endParaRPr lang="en-US" dirty="0">
                        <a:latin typeface="NikoshBAN" panose="02000000000000000000" pitchFamily="2" charset="0"/>
                        <a:cs typeface="NikoshBAN" panose="02000000000000000000" pitchFamily="2" charset="0"/>
                      </a:endParaRPr>
                    </a:p>
                  </a:txBody>
                  <a:tcPr/>
                </a:tc>
                <a:tc>
                  <a:txBody>
                    <a:bodyPr/>
                    <a:lstStyle/>
                    <a:p>
                      <a:pPr algn="ctr"/>
                      <a:r>
                        <a:rPr lang="bn-IN" dirty="0" smtClean="0">
                          <a:latin typeface="NikoshBAN" panose="02000000000000000000" pitchFamily="2" charset="0"/>
                          <a:cs typeface="NikoshBAN" panose="02000000000000000000" pitchFamily="2" charset="0"/>
                        </a:rPr>
                        <a:t>অংক</a:t>
                      </a:r>
                      <a:endParaRPr lang="en-US" dirty="0">
                        <a:latin typeface="NikoshBAN" panose="02000000000000000000" pitchFamily="2" charset="0"/>
                        <a:cs typeface="NikoshBAN" panose="02000000000000000000" pitchFamily="2" charset="0"/>
                      </a:endParaRPr>
                    </a:p>
                  </a:txBody>
                  <a:tcPr/>
                </a:tc>
              </a:tr>
              <a:tr h="1003300">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১</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বাইনারি</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দুই</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দুইটি</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০,১</a:t>
                      </a:r>
                      <a:endParaRPr lang="en-US" dirty="0">
                        <a:latin typeface="NikoshBAN" panose="02000000000000000000" pitchFamily="2" charset="0"/>
                        <a:cs typeface="NikoshBAN" panose="02000000000000000000" pitchFamily="2" charset="0"/>
                      </a:endParaRPr>
                    </a:p>
                  </a:txBody>
                  <a:tcPr/>
                </a:tc>
              </a:tr>
              <a:tr h="1003300">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২</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অকট্যাল</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আট</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আটটি</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০,১,২,৩,৪,৫,৬,৭</a:t>
                      </a:r>
                      <a:endParaRPr lang="en-US" dirty="0">
                        <a:latin typeface="NikoshBAN" panose="02000000000000000000" pitchFamily="2" charset="0"/>
                        <a:cs typeface="NikoshBAN" panose="02000000000000000000" pitchFamily="2" charset="0"/>
                      </a:endParaRPr>
                    </a:p>
                  </a:txBody>
                  <a:tcPr/>
                </a:tc>
              </a:tr>
              <a:tr h="1003300">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৩</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ডেসিমাল</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দশ</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দশটি</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০,১,২,৩,৪,৫,৬,৭,৮,৯</a:t>
                      </a:r>
                      <a:endParaRPr lang="en-US" dirty="0">
                        <a:latin typeface="NikoshBAN" panose="02000000000000000000" pitchFamily="2" charset="0"/>
                        <a:cs typeface="NikoshBAN" panose="02000000000000000000" pitchFamily="2" charset="0"/>
                      </a:endParaRPr>
                    </a:p>
                  </a:txBody>
                  <a:tcPr/>
                </a:tc>
              </a:tr>
              <a:tr h="1003300">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৪</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হেক্সাডেসিমাল</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ষোল</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ষোলটি</a:t>
                      </a:r>
                      <a:endParaRPr lang="en-US" dirty="0">
                        <a:latin typeface="NikoshBAN" panose="02000000000000000000" pitchFamily="2" charset="0"/>
                        <a:cs typeface="NikoshBAN" panose="02000000000000000000" pitchFamily="2" charset="0"/>
                      </a:endParaRPr>
                    </a:p>
                  </a:txBody>
                  <a:tcPr/>
                </a:tc>
                <a:tc>
                  <a:txBody>
                    <a:bodyPr/>
                    <a:lstStyle/>
                    <a:p>
                      <a:pPr algn="ctr"/>
                      <a:endParaRPr lang="en-US" dirty="0" smtClean="0">
                        <a:latin typeface="NikoshBAN" panose="02000000000000000000" pitchFamily="2" charset="0"/>
                        <a:cs typeface="NikoshBAN" panose="02000000000000000000" pitchFamily="2" charset="0"/>
                      </a:endParaRPr>
                    </a:p>
                    <a:p>
                      <a:pPr algn="ctr"/>
                      <a:r>
                        <a:rPr lang="bn-IN" dirty="0" smtClean="0">
                          <a:latin typeface="NikoshBAN" panose="02000000000000000000" pitchFamily="2" charset="0"/>
                          <a:cs typeface="NikoshBAN" panose="02000000000000000000" pitchFamily="2" charset="0"/>
                        </a:rPr>
                        <a:t>০,১,২,৩,৪,৫,৬,৭,৮,৯,</a:t>
                      </a:r>
                      <a:r>
                        <a:rPr lang="en-US" dirty="0" smtClean="0">
                          <a:latin typeface="NikoshBAN" panose="02000000000000000000" pitchFamily="2" charset="0"/>
                          <a:cs typeface="NikoshBAN" panose="02000000000000000000" pitchFamily="2" charset="0"/>
                        </a:rPr>
                        <a:t>A,B,C,D,E,F</a:t>
                      </a:r>
                      <a:endParaRPr lang="en-US" dirty="0">
                        <a:latin typeface="NikoshBAN" panose="02000000000000000000" pitchFamily="2" charset="0"/>
                        <a:cs typeface="NikoshBAN" panose="02000000000000000000" pitchFamily="2" charset="0"/>
                      </a:endParaRPr>
                    </a:p>
                  </a:txBody>
                  <a:tcPr/>
                </a:tc>
              </a:tr>
            </a:tbl>
          </a:graphicData>
        </a:graphic>
      </p:graphicFrame>
      <p:sp>
        <p:nvSpPr>
          <p:cNvPr id="2" name="TextBox 1"/>
          <p:cNvSpPr txBox="1"/>
          <p:nvPr/>
        </p:nvSpPr>
        <p:spPr>
          <a:xfrm>
            <a:off x="491070" y="457200"/>
            <a:ext cx="8119530" cy="646331"/>
          </a:xfrm>
          <a:prstGeom prst="rect">
            <a:avLst/>
          </a:prstGeom>
          <a:gradFill>
            <a:gsLst>
              <a:gs pos="0">
                <a:srgbClr val="03D4A8"/>
              </a:gs>
              <a:gs pos="25000">
                <a:srgbClr val="21D6E0"/>
              </a:gs>
              <a:gs pos="75000">
                <a:srgbClr val="0087E6"/>
              </a:gs>
              <a:gs pos="100000">
                <a:srgbClr val="005CBF"/>
              </a:gs>
            </a:gsLst>
            <a:lin ang="5400000" scaled="0"/>
          </a:gradFill>
        </p:spPr>
        <p:txBody>
          <a:bodyPr wrap="none" rtlCol="0">
            <a:spAutoFit/>
          </a:bodyPr>
          <a:lstStyle/>
          <a:p>
            <a:r>
              <a:rPr lang="bn-IN" sz="3600" b="1" dirty="0" smtClean="0">
                <a:latin typeface="NikoshBAN" panose="02000000000000000000" pitchFamily="2" charset="0"/>
                <a:cs typeface="NikoshBAN" panose="02000000000000000000" pitchFamily="2" charset="0"/>
              </a:rPr>
              <a:t>বিভিন্ন সংখ্যা পদ্ধতির  ভিত্তি,অংক সংখ্যা ও অংক সমূহঃ</a:t>
            </a:r>
            <a:endParaRPr lang="en-US" sz="3600" b="1"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7676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245</TotalTime>
  <Words>714</Words>
  <Application>Microsoft Office PowerPoint</Application>
  <PresentationFormat>On-screen Show (4:3)</PresentationFormat>
  <Paragraphs>223</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মুহাম্মদ সাঈদ-উর-রহমান</vt:lpstr>
      <vt:lpstr>শিখন ফল</vt:lpstr>
      <vt:lpstr>PowerPoint Presentation</vt:lpstr>
      <vt:lpstr>যে কোন উপায়ে গণণাকৃত সংখ্যা  প্রকাশ করার বিভিন্ন পদ্ধতি আছে।   তাহাই সংখ্যা পদ্ধতি।</vt:lpstr>
      <vt:lpstr>PowerPoint Presentation</vt:lpstr>
      <vt:lpstr>Non-Positional Number System</vt:lpstr>
      <vt:lpstr>Positional Number System</vt:lpstr>
      <vt:lpstr>PowerPoint Presentation</vt:lpstr>
      <vt:lpstr>PowerPoint Presentation</vt:lpstr>
      <vt:lpstr>প্রতীক লেখার পদ্ধতি</vt:lpstr>
      <vt:lpstr>PowerPoint Presentation</vt:lpstr>
      <vt:lpstr>ব্যবহার</vt:lpstr>
      <vt:lpstr>একক বা দলীয় কাজ</vt:lpstr>
      <vt:lpstr>রিভিউ ক্লাশ</vt:lpstr>
      <vt:lpstr>বাড়ির কাজ</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মুহাম্মদ সাঈদ-উর-রহমান</dc:title>
  <dc:creator>safia1</dc:creator>
  <cp:lastModifiedBy>safia1</cp:lastModifiedBy>
  <cp:revision>65</cp:revision>
  <dcterms:created xsi:type="dcterms:W3CDTF">2017-08-22T18:31:30Z</dcterms:created>
  <dcterms:modified xsi:type="dcterms:W3CDTF">2017-08-28T17:41:09Z</dcterms:modified>
</cp:coreProperties>
</file>