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9" r:id="rId5"/>
    <p:sldId id="259" r:id="rId6"/>
    <p:sldId id="263" r:id="rId7"/>
    <p:sldId id="268" r:id="rId8"/>
    <p:sldId id="261" r:id="rId9"/>
    <p:sldId id="26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9283" autoAdjust="0"/>
  </p:normalViewPr>
  <p:slideViewPr>
    <p:cSldViewPr>
      <p:cViewPr>
        <p:scale>
          <a:sx n="60" d="100"/>
          <a:sy n="60" d="100"/>
        </p:scale>
        <p:origin x="-111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9E2FF9-3008-4223-B563-61FB3842AB6D}" type="datetimeFigureOut">
              <a:rPr lang="en-US" smtClean="0"/>
              <a:pPr/>
              <a:t>12/29/2017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397F090-2013-4818-ABEE-4CCAC0A99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057399"/>
          </a:xfrm>
        </p:spPr>
        <p:txBody>
          <a:bodyPr>
            <a:noAutofit/>
          </a:bodyPr>
          <a:lstStyle/>
          <a:p>
            <a:pPr algn="ctr"/>
            <a:r>
              <a:rPr lang="en-US" sz="16600" dirty="0" err="1" smtClean="0">
                <a:latin typeface="NikoshBAN" pitchFamily="2" charset="0"/>
                <a:ea typeface="Yu Gothic UI Semilight" pitchFamily="34" charset="-128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ea typeface="Yu Gothic UI Semilight" pitchFamily="34" charset="-128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ELL\Downloads\Ruhu fish at a market in Trishal, Bangladesh. Photo by Fin… _ Flickr_files\ros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chemeClr val="accent2">
              <a:lumMod val="75000"/>
              <a:alpha val="21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47800"/>
          <a:ext cx="9144000" cy="6245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809"/>
                <a:gridCol w="4201191"/>
              </a:tblGrid>
              <a:tr h="94801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আভিকশ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bn-BD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মহাকশ</a:t>
                      </a:r>
                      <a:endParaRPr lang="en-US" sz="4400" dirty="0"/>
                    </a:p>
                  </a:txBody>
                  <a:tcPr/>
                </a:tc>
              </a:tr>
              <a:tr h="2337565">
                <a:tc>
                  <a:txBody>
                    <a:bodyPr/>
                    <a:lstStyle/>
                    <a:p>
                      <a:r>
                        <a:rPr lang="bn-BD" sz="2800" b="1" i="0" baseline="0" dirty="0" smtClean="0">
                          <a:solidFill>
                            <a:srgbClr val="FF0000"/>
                          </a:solidFill>
                        </a:rPr>
                        <a:t>পৃথিবী ও অন্য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যে</a:t>
                      </a:r>
                      <a:r>
                        <a:rPr lang="bn-BD" sz="2800" b="1" i="0" baseline="0" dirty="0" smtClean="0">
                          <a:solidFill>
                            <a:srgbClr val="FF0000"/>
                          </a:solidFill>
                        </a:rPr>
                        <a:t> কোন বস্তুর মধ্য যে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আকশন</a:t>
                      </a:r>
                      <a:endParaRPr lang="en-US" sz="2800" b="1" i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বল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তাকে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অভিকশ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বল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বলে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।</a:t>
                      </a:r>
                      <a:endParaRPr lang="en-US" sz="28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 err="1" smtClean="0">
                          <a:solidFill>
                            <a:srgbClr val="FF0000"/>
                          </a:solidFill>
                        </a:rPr>
                        <a:t>মহাবিশের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যে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কোন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দুইটি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বস্তুর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মধ্য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যে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বল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তাকে</a:t>
                      </a:r>
                      <a:r>
                        <a:rPr lang="bn-BD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মহাকশ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বল</a:t>
                      </a:r>
                      <a:r>
                        <a:rPr lang="en-US" sz="28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0" baseline="0" dirty="0" err="1" smtClean="0">
                          <a:solidFill>
                            <a:srgbClr val="FF0000"/>
                          </a:solidFill>
                        </a:rPr>
                        <a:t>বলে</a:t>
                      </a:r>
                      <a:endParaRPr lang="en-US" sz="2800" b="1" i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b="1" i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8012">
                <a:tc>
                  <a:txBody>
                    <a:bodyPr/>
                    <a:lstStyle/>
                    <a:p>
                      <a:r>
                        <a:rPr lang="en-US" sz="3600" b="1" i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পৃথিবী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বস্তুর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মধো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আকশন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</a:t>
                      </a:r>
                      <a:r>
                        <a:rPr lang="en-US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।</a:t>
                      </a:r>
                      <a:r>
                        <a:rPr lang="bn-BD" sz="3600" b="1" i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দুইটি বস্তুর মধ্য অব্যশই একটি বস্তু পৃথিবী হবে।</a:t>
                      </a:r>
                      <a:endParaRPr lang="en-US" sz="3600" b="1" i="0" baseline="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b="1" i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err="1" smtClean="0">
                          <a:solidFill>
                            <a:srgbClr val="FF0000"/>
                          </a:solidFill>
                        </a:rPr>
                        <a:t>মহাবিশের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যে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কোন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দুইটি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বস্তু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কনার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মধ্য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আকশন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rgbClr val="FF0000"/>
                          </a:solidFill>
                        </a:rPr>
                        <a:t>বল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</a:rPr>
                        <a:t> ।</a:t>
                      </a:r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8012">
                <a:tc>
                  <a:txBody>
                    <a:bodyPr/>
                    <a:lstStyle/>
                    <a:p>
                      <a:endParaRPr lang="en-US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আভিকশ</a:t>
            </a:r>
            <a:r>
              <a:rPr lang="bn-BD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ও মহাকশ এর মধ্য পাথক্য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7770" y="3244334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মহাকশ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বিদায়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u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990600"/>
            <a:ext cx="7236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 কে ধন্যবাদ 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ELL\Downloads\18446522_120436885194114_2856623731017232162_n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572000" y="1371600"/>
            <a:ext cx="4572000" cy="5181600"/>
          </a:xfrm>
          <a:prstGeom prst="rect">
            <a:avLst/>
          </a:prstGeom>
          <a:noFill/>
        </p:spPr>
      </p:pic>
      <p:sp>
        <p:nvSpPr>
          <p:cNvPr id="5" name="Left-Right Arrow 4"/>
          <p:cNvSpPr/>
          <p:nvPr/>
        </p:nvSpPr>
        <p:spPr>
          <a:xfrm>
            <a:off x="0" y="304800"/>
            <a:ext cx="9144000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115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449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মোঃ আনোয়ার হোসেন</a:t>
            </a:r>
          </a:p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বি.এস .সি .বি. এড</a:t>
            </a:r>
          </a:p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মধুয়াই উচ্চ বিদ্যালয়</a:t>
            </a:r>
          </a:p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ফেনি সদর</a:t>
            </a:r>
          </a:p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ফেনি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1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6096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33600"/>
            <a:ext cx="90641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মহাকশ বল কি তা ব্যাখা করতে পারবে</a:t>
            </a:r>
          </a:p>
          <a:p>
            <a:r>
              <a:rPr lang="bn-BD" sz="5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অভিকষ বল সম্পকে জানতে পারবে</a:t>
            </a:r>
          </a:p>
          <a:p>
            <a:r>
              <a:rPr lang="bn-BD" sz="5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মহাকষ ও অভিকষ এর মধো  পাথক্য করতে পারবে</a:t>
            </a:r>
          </a:p>
          <a:p>
            <a:r>
              <a:rPr lang="bn-BD" sz="5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নিউটনের মহাকষ সুত্র ব্যাখ্যা করতে পারবে</a:t>
            </a:r>
            <a:endParaRPr lang="en-US" sz="54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7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LL\Downloads\Ruhu fish at a market in Trishal, Bangladesh. Photo by Fin… _ Flickr_files\newton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ownloads\Ruhu fish at a market in Trishal, Bangladesh. Photo by Fin… _ Flickr_files\new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56388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স্যার আইজাক নিউটন</a:t>
            </a:r>
          </a:p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মধ্যাকষন শক্তির প্রবক্তা</a:t>
            </a:r>
            <a:r>
              <a:rPr lang="bn-BD" sz="3600" b="1" i="1" dirty="0" smtClean="0">
                <a:solidFill>
                  <a:srgbClr val="FF0000"/>
                </a:solidFill>
              </a:rPr>
              <a:t> 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ownloads\Ruhu fish at a market in Trishal, Bangladesh. Photo by Fin… _ Flickr_files\newto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5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8842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মহাকষ সুত্র আবিস্কার এর পুবে চিন্তা মগ্ন    বিঙ্গানী নিউটন</a:t>
            </a:r>
            <a:endParaRPr lang="en-US" sz="4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991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নিউটনের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মহাকষ  সুত্র</a:t>
            </a:r>
          </a:p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মহাবিশের প্রতিটি বস্তুকনা একে অপরকে নিজের দিকে আকষন করছে এবং এ আকষন বলের </a:t>
            </a:r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 </a:t>
            </a:r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বস্তুদয়ের </a:t>
            </a:r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ভরের গুনফলের সমানুপাতিক এবং </a:t>
            </a:r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এদের দূরতের বগের ব্যস্তানুপাতিক এবং এ বল </a:t>
            </a:r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বস্তুদয়ের সংযোগ সরল রেখা বরাবর ক্রিয়া করে</a:t>
            </a:r>
          </a:p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ধরাযাকঃm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m2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পরস্পরd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অবস্থিত।এদের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মধকার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আকষন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F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মহাকষ</a:t>
            </a:r>
            <a:endParaRPr lang="en-US" sz="32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সুত্রানুসারে</a:t>
            </a:r>
            <a:endParaRPr lang="en-US" sz="32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ewton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0"/>
            <a:ext cx="9144000" cy="2362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8600" y="4114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010400" y="4038600"/>
            <a:ext cx="1981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5400000">
            <a:off x="3200400" y="3657600"/>
            <a:ext cx="762000" cy="2590800"/>
          </a:xfrm>
          <a:prstGeom prst="downArrow">
            <a:avLst>
              <a:gd name="adj1" fmla="val 50000"/>
              <a:gd name="adj2" fmla="val 43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876800" y="4572000"/>
            <a:ext cx="2362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4038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057400" y="6172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0" y="7696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3400" y="586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</a:t>
            </a:r>
            <a:r>
              <a:rPr lang="bn-BD" sz="3200" dirty="0" smtClean="0"/>
              <a:t>F= G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55626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905000" y="593193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m1m2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62484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d2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28600"/>
            <a:ext cx="28392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মহাকষ বল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মহাবিশের যে কোন দুইটি বস্তু কনার মধ্য যে আকষন বল কাজ করে তাকে মহাকষ বল বলে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90813"/>
            <a:ext cx="8610600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758" y="533400"/>
            <a:ext cx="51714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err="1" smtClean="0"/>
              <a:t>আভিক</a:t>
            </a:r>
            <a:r>
              <a:rPr lang="bn-BD" sz="6600" b="1" dirty="0" smtClean="0"/>
              <a:t>ষ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76200" y="1752600"/>
            <a:ext cx="922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পৃথিবী ও অন্য যে কোনো  বস্তু কনার মধ্য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আকষন বল কাজ করে তাকে অভিক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 বলে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ELL\Downloads\Ruhu fish at a market in Trishal, Bangladesh. Photo by Fin… _ Flickr_files\ear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3124200"/>
            <a:ext cx="9144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288</TotalTime>
  <Words>249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63</cp:revision>
  <dcterms:created xsi:type="dcterms:W3CDTF">2017-10-29T17:34:16Z</dcterms:created>
  <dcterms:modified xsi:type="dcterms:W3CDTF">2017-12-29T17:19:00Z</dcterms:modified>
</cp:coreProperties>
</file>