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78" r:id="rId13"/>
    <p:sldId id="267" r:id="rId14"/>
    <p:sldId id="273" r:id="rId15"/>
    <p:sldId id="268" r:id="rId16"/>
    <p:sldId id="270" r:id="rId17"/>
    <p:sldId id="276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1C264-C575-4E70-9944-3A7E20D3AF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8483100-53A8-469B-884C-EF068848F96E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6E7A9-A843-4F5D-88C3-3986FE28BFBB}" type="parTrans" cxnId="{59BD352A-705E-4794-84AB-270592B9B0E8}">
      <dgm:prSet/>
      <dgm:spPr/>
      <dgm:t>
        <a:bodyPr/>
        <a:lstStyle/>
        <a:p>
          <a:endParaRPr lang="en-US"/>
        </a:p>
      </dgm:t>
    </dgm:pt>
    <dgm:pt modelId="{536C4BAB-A680-4867-9194-10707349F1BC}" type="sibTrans" cxnId="{59BD352A-705E-4794-84AB-270592B9B0E8}">
      <dgm:prSet/>
      <dgm:spPr/>
      <dgm:t>
        <a:bodyPr/>
        <a:lstStyle/>
        <a:p>
          <a:endParaRPr lang="en-US"/>
        </a:p>
      </dgm:t>
    </dgm:pt>
    <dgm:pt modelId="{99C9D41E-F1D9-4174-A01E-706872D8F85E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অপুষ্পক উদ্ভিদ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C0AC81-E3D3-40E1-8071-5C245FFB2AED}" type="parTrans" cxnId="{C3828CA5-0E2F-466F-B97A-AC3AF1E5EDB9}">
      <dgm:prSet/>
      <dgm:spPr/>
      <dgm:t>
        <a:bodyPr/>
        <a:lstStyle/>
        <a:p>
          <a:endParaRPr lang="en-US"/>
        </a:p>
      </dgm:t>
    </dgm:pt>
    <dgm:pt modelId="{ED5E2FA6-105F-4052-AF53-D50EC4C416F8}" type="sibTrans" cxnId="{C3828CA5-0E2F-466F-B97A-AC3AF1E5EDB9}">
      <dgm:prSet/>
      <dgm:spPr/>
      <dgm:t>
        <a:bodyPr/>
        <a:lstStyle/>
        <a:p>
          <a:endParaRPr lang="en-US"/>
        </a:p>
      </dgm:t>
    </dgm:pt>
    <dgm:pt modelId="{292140D6-1751-4B5F-8861-287754A4A58A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সপুষ্পক উদ্ভিদ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F9E988-CCF1-425A-B25C-26CD6D5F4834}" type="parTrans" cxnId="{30C47901-61EE-4D32-8B77-54E178FBD459}">
      <dgm:prSet/>
      <dgm:spPr/>
      <dgm:t>
        <a:bodyPr/>
        <a:lstStyle/>
        <a:p>
          <a:endParaRPr lang="en-US"/>
        </a:p>
      </dgm:t>
    </dgm:pt>
    <dgm:pt modelId="{01552370-0FE5-48A8-B778-EDF977591F89}" type="sibTrans" cxnId="{30C47901-61EE-4D32-8B77-54E178FBD459}">
      <dgm:prSet/>
      <dgm:spPr/>
      <dgm:t>
        <a:bodyPr/>
        <a:lstStyle/>
        <a:p>
          <a:endParaRPr lang="en-US"/>
        </a:p>
      </dgm:t>
    </dgm:pt>
    <dgm:pt modelId="{ED2AC2E8-1431-439B-A231-747EFEE8324B}" type="pres">
      <dgm:prSet presAssocID="{27B1C264-C575-4E70-9944-3A7E20D3AF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973159-D8A0-4C01-9C2C-A1D6029A8F10}" type="pres">
      <dgm:prSet presAssocID="{48483100-53A8-469B-884C-EF068848F96E}" presName="hierRoot1" presStyleCnt="0">
        <dgm:presLayoutVars>
          <dgm:hierBranch val="init"/>
        </dgm:presLayoutVars>
      </dgm:prSet>
      <dgm:spPr/>
    </dgm:pt>
    <dgm:pt modelId="{9BBEA3E8-163B-484C-B55F-DFA3C9A38C05}" type="pres">
      <dgm:prSet presAssocID="{48483100-53A8-469B-884C-EF068848F96E}" presName="rootComposite1" presStyleCnt="0"/>
      <dgm:spPr/>
    </dgm:pt>
    <dgm:pt modelId="{F9C6C111-3482-4E85-B905-9545CA4DD3BF}" type="pres">
      <dgm:prSet presAssocID="{48483100-53A8-469B-884C-EF068848F9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A4C756-C0D5-4F77-A43F-8A32630707A5}" type="pres">
      <dgm:prSet presAssocID="{48483100-53A8-469B-884C-EF068848F9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DF1A007-744D-4D57-90D3-14105FF7BA05}" type="pres">
      <dgm:prSet presAssocID="{48483100-53A8-469B-884C-EF068848F96E}" presName="hierChild2" presStyleCnt="0"/>
      <dgm:spPr/>
    </dgm:pt>
    <dgm:pt modelId="{3BDD73EE-7EEE-4420-8E72-2AF5DAC1F019}" type="pres">
      <dgm:prSet presAssocID="{33C0AC81-E3D3-40E1-8071-5C245FFB2AE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8AD8391-FA79-4909-B310-EC8AEC328AAA}" type="pres">
      <dgm:prSet presAssocID="{99C9D41E-F1D9-4174-A01E-706872D8F85E}" presName="hierRoot2" presStyleCnt="0">
        <dgm:presLayoutVars>
          <dgm:hierBranch val="init"/>
        </dgm:presLayoutVars>
      </dgm:prSet>
      <dgm:spPr/>
    </dgm:pt>
    <dgm:pt modelId="{D14BEB80-0CD9-4838-A00F-732C18C65669}" type="pres">
      <dgm:prSet presAssocID="{99C9D41E-F1D9-4174-A01E-706872D8F85E}" presName="rootComposite" presStyleCnt="0"/>
      <dgm:spPr/>
    </dgm:pt>
    <dgm:pt modelId="{DA76B66B-DF65-4E25-8889-8F420A62D82D}" type="pres">
      <dgm:prSet presAssocID="{99C9D41E-F1D9-4174-A01E-706872D8F85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5D3AF-BC3B-4210-9914-3F6DBB05C2B0}" type="pres">
      <dgm:prSet presAssocID="{99C9D41E-F1D9-4174-A01E-706872D8F85E}" presName="rootConnector" presStyleLbl="node2" presStyleIdx="0" presStyleCnt="2"/>
      <dgm:spPr/>
      <dgm:t>
        <a:bodyPr/>
        <a:lstStyle/>
        <a:p>
          <a:endParaRPr lang="en-US"/>
        </a:p>
      </dgm:t>
    </dgm:pt>
    <dgm:pt modelId="{E64C3C7A-2B75-4D1A-9374-B3FC16348A4A}" type="pres">
      <dgm:prSet presAssocID="{99C9D41E-F1D9-4174-A01E-706872D8F85E}" presName="hierChild4" presStyleCnt="0"/>
      <dgm:spPr/>
    </dgm:pt>
    <dgm:pt modelId="{9A4A2D2F-2F62-4E38-B6C4-7CE97D65F809}" type="pres">
      <dgm:prSet presAssocID="{99C9D41E-F1D9-4174-A01E-706872D8F85E}" presName="hierChild5" presStyleCnt="0"/>
      <dgm:spPr/>
    </dgm:pt>
    <dgm:pt modelId="{529FA9E2-8B4A-46F8-AB73-AABA8B67FD47}" type="pres">
      <dgm:prSet presAssocID="{2CF9E988-CCF1-425A-B25C-26CD6D5F483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649E86E-29FF-4888-824D-2297C17D8F2C}" type="pres">
      <dgm:prSet presAssocID="{292140D6-1751-4B5F-8861-287754A4A58A}" presName="hierRoot2" presStyleCnt="0">
        <dgm:presLayoutVars>
          <dgm:hierBranch val="init"/>
        </dgm:presLayoutVars>
      </dgm:prSet>
      <dgm:spPr/>
    </dgm:pt>
    <dgm:pt modelId="{2285AD80-1674-4F62-B4C2-58B2E4EDE00D}" type="pres">
      <dgm:prSet presAssocID="{292140D6-1751-4B5F-8861-287754A4A58A}" presName="rootComposite" presStyleCnt="0"/>
      <dgm:spPr/>
    </dgm:pt>
    <dgm:pt modelId="{5D8CCB56-89CC-4E93-8AEF-0C175C525FAA}" type="pres">
      <dgm:prSet presAssocID="{292140D6-1751-4B5F-8861-287754A4A58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32D98E-CF18-4C8C-BEBA-EF0DDB018D4F}" type="pres">
      <dgm:prSet presAssocID="{292140D6-1751-4B5F-8861-287754A4A58A}" presName="rootConnector" presStyleLbl="node2" presStyleIdx="1" presStyleCnt="2"/>
      <dgm:spPr/>
      <dgm:t>
        <a:bodyPr/>
        <a:lstStyle/>
        <a:p>
          <a:endParaRPr lang="en-US"/>
        </a:p>
      </dgm:t>
    </dgm:pt>
    <dgm:pt modelId="{293B52B8-39D3-42F2-97E6-1CD3C9B5404F}" type="pres">
      <dgm:prSet presAssocID="{292140D6-1751-4B5F-8861-287754A4A58A}" presName="hierChild4" presStyleCnt="0"/>
      <dgm:spPr/>
    </dgm:pt>
    <dgm:pt modelId="{EB4E015E-6669-4AED-B3B8-1397A2CD6563}" type="pres">
      <dgm:prSet presAssocID="{292140D6-1751-4B5F-8861-287754A4A58A}" presName="hierChild5" presStyleCnt="0"/>
      <dgm:spPr/>
    </dgm:pt>
    <dgm:pt modelId="{D61193D1-7A59-49E9-8347-5FB4D7E13CD9}" type="pres">
      <dgm:prSet presAssocID="{48483100-53A8-469B-884C-EF068848F96E}" presName="hierChild3" presStyleCnt="0"/>
      <dgm:spPr/>
    </dgm:pt>
  </dgm:ptLst>
  <dgm:cxnLst>
    <dgm:cxn modelId="{C3828CA5-0E2F-466F-B97A-AC3AF1E5EDB9}" srcId="{48483100-53A8-469B-884C-EF068848F96E}" destId="{99C9D41E-F1D9-4174-A01E-706872D8F85E}" srcOrd="0" destOrd="0" parTransId="{33C0AC81-E3D3-40E1-8071-5C245FFB2AED}" sibTransId="{ED5E2FA6-105F-4052-AF53-D50EC4C416F8}"/>
    <dgm:cxn modelId="{C05C64B1-CFF7-4D3F-A3CA-6A562C27AA1B}" type="presOf" srcId="{33C0AC81-E3D3-40E1-8071-5C245FFB2AED}" destId="{3BDD73EE-7EEE-4420-8E72-2AF5DAC1F019}" srcOrd="0" destOrd="0" presId="urn:microsoft.com/office/officeart/2005/8/layout/orgChart1"/>
    <dgm:cxn modelId="{C05BEA6A-59C3-48DD-954B-8DD989764F1F}" type="presOf" srcId="{48483100-53A8-469B-884C-EF068848F96E}" destId="{20A4C756-C0D5-4F77-A43F-8A32630707A5}" srcOrd="1" destOrd="0" presId="urn:microsoft.com/office/officeart/2005/8/layout/orgChart1"/>
    <dgm:cxn modelId="{7547B3FD-002C-4445-BA8C-C3AAABA94CC8}" type="presOf" srcId="{2CF9E988-CCF1-425A-B25C-26CD6D5F4834}" destId="{529FA9E2-8B4A-46F8-AB73-AABA8B67FD47}" srcOrd="0" destOrd="0" presId="urn:microsoft.com/office/officeart/2005/8/layout/orgChart1"/>
    <dgm:cxn modelId="{59BD352A-705E-4794-84AB-270592B9B0E8}" srcId="{27B1C264-C575-4E70-9944-3A7E20D3AF1F}" destId="{48483100-53A8-469B-884C-EF068848F96E}" srcOrd="0" destOrd="0" parTransId="{6C46E7A9-A843-4F5D-88C3-3986FE28BFBB}" sibTransId="{536C4BAB-A680-4867-9194-10707349F1BC}"/>
    <dgm:cxn modelId="{1960AD3A-DE81-4FCC-9E70-07C0C764D665}" type="presOf" srcId="{99C9D41E-F1D9-4174-A01E-706872D8F85E}" destId="{D015D3AF-BC3B-4210-9914-3F6DBB05C2B0}" srcOrd="1" destOrd="0" presId="urn:microsoft.com/office/officeart/2005/8/layout/orgChart1"/>
    <dgm:cxn modelId="{C116DF23-B49E-455D-846C-97182655B949}" type="presOf" srcId="{99C9D41E-F1D9-4174-A01E-706872D8F85E}" destId="{DA76B66B-DF65-4E25-8889-8F420A62D82D}" srcOrd="0" destOrd="0" presId="urn:microsoft.com/office/officeart/2005/8/layout/orgChart1"/>
    <dgm:cxn modelId="{84F1AD4D-D0B6-424F-ACF2-BDD12E98423F}" type="presOf" srcId="{292140D6-1751-4B5F-8861-287754A4A58A}" destId="{1532D98E-CF18-4C8C-BEBA-EF0DDB018D4F}" srcOrd="1" destOrd="0" presId="urn:microsoft.com/office/officeart/2005/8/layout/orgChart1"/>
    <dgm:cxn modelId="{AFE29B3C-DC14-4102-9908-2C6CAFF9DA08}" type="presOf" srcId="{292140D6-1751-4B5F-8861-287754A4A58A}" destId="{5D8CCB56-89CC-4E93-8AEF-0C175C525FAA}" srcOrd="0" destOrd="0" presId="urn:microsoft.com/office/officeart/2005/8/layout/orgChart1"/>
    <dgm:cxn modelId="{30C47901-61EE-4D32-8B77-54E178FBD459}" srcId="{48483100-53A8-469B-884C-EF068848F96E}" destId="{292140D6-1751-4B5F-8861-287754A4A58A}" srcOrd="1" destOrd="0" parTransId="{2CF9E988-CCF1-425A-B25C-26CD6D5F4834}" sibTransId="{01552370-0FE5-48A8-B778-EDF977591F89}"/>
    <dgm:cxn modelId="{EA85E699-1973-4FBE-ADBE-F7201834BA4D}" type="presOf" srcId="{27B1C264-C575-4E70-9944-3A7E20D3AF1F}" destId="{ED2AC2E8-1431-439B-A231-747EFEE8324B}" srcOrd="0" destOrd="0" presId="urn:microsoft.com/office/officeart/2005/8/layout/orgChart1"/>
    <dgm:cxn modelId="{32D935EB-F84A-4B5B-B225-AD608BB72A8B}" type="presOf" srcId="{48483100-53A8-469B-884C-EF068848F96E}" destId="{F9C6C111-3482-4E85-B905-9545CA4DD3BF}" srcOrd="0" destOrd="0" presId="urn:microsoft.com/office/officeart/2005/8/layout/orgChart1"/>
    <dgm:cxn modelId="{BAF082AB-DE98-46FA-A781-A08AC67101ED}" type="presParOf" srcId="{ED2AC2E8-1431-439B-A231-747EFEE8324B}" destId="{10973159-D8A0-4C01-9C2C-A1D6029A8F10}" srcOrd="0" destOrd="0" presId="urn:microsoft.com/office/officeart/2005/8/layout/orgChart1"/>
    <dgm:cxn modelId="{48AD78DD-16FA-4555-9F9C-55ED3455497E}" type="presParOf" srcId="{10973159-D8A0-4C01-9C2C-A1D6029A8F10}" destId="{9BBEA3E8-163B-484C-B55F-DFA3C9A38C05}" srcOrd="0" destOrd="0" presId="urn:microsoft.com/office/officeart/2005/8/layout/orgChart1"/>
    <dgm:cxn modelId="{DA81A4D5-D2C9-4DDF-B3C3-AD546A0F8D3F}" type="presParOf" srcId="{9BBEA3E8-163B-484C-B55F-DFA3C9A38C05}" destId="{F9C6C111-3482-4E85-B905-9545CA4DD3BF}" srcOrd="0" destOrd="0" presId="urn:microsoft.com/office/officeart/2005/8/layout/orgChart1"/>
    <dgm:cxn modelId="{F49BFB7A-117E-4B4B-9C96-81253B8429C0}" type="presParOf" srcId="{9BBEA3E8-163B-484C-B55F-DFA3C9A38C05}" destId="{20A4C756-C0D5-4F77-A43F-8A32630707A5}" srcOrd="1" destOrd="0" presId="urn:microsoft.com/office/officeart/2005/8/layout/orgChart1"/>
    <dgm:cxn modelId="{DB5FEEA5-5ED1-4C3C-988D-8CCEE1E430A0}" type="presParOf" srcId="{10973159-D8A0-4C01-9C2C-A1D6029A8F10}" destId="{9DF1A007-744D-4D57-90D3-14105FF7BA05}" srcOrd="1" destOrd="0" presId="urn:microsoft.com/office/officeart/2005/8/layout/orgChart1"/>
    <dgm:cxn modelId="{2709D074-4A6E-4E46-A6FB-3A47D6C021E7}" type="presParOf" srcId="{9DF1A007-744D-4D57-90D3-14105FF7BA05}" destId="{3BDD73EE-7EEE-4420-8E72-2AF5DAC1F019}" srcOrd="0" destOrd="0" presId="urn:microsoft.com/office/officeart/2005/8/layout/orgChart1"/>
    <dgm:cxn modelId="{2D45E225-BEAA-4FFA-9A8E-19AB42D23276}" type="presParOf" srcId="{9DF1A007-744D-4D57-90D3-14105FF7BA05}" destId="{A8AD8391-FA79-4909-B310-EC8AEC328AAA}" srcOrd="1" destOrd="0" presId="urn:microsoft.com/office/officeart/2005/8/layout/orgChart1"/>
    <dgm:cxn modelId="{00D25F28-70E4-4A96-A2B4-36016DE5685D}" type="presParOf" srcId="{A8AD8391-FA79-4909-B310-EC8AEC328AAA}" destId="{D14BEB80-0CD9-4838-A00F-732C18C65669}" srcOrd="0" destOrd="0" presId="urn:microsoft.com/office/officeart/2005/8/layout/orgChart1"/>
    <dgm:cxn modelId="{4A83BF88-CE5E-4179-A04A-E20B4F28DCEA}" type="presParOf" srcId="{D14BEB80-0CD9-4838-A00F-732C18C65669}" destId="{DA76B66B-DF65-4E25-8889-8F420A62D82D}" srcOrd="0" destOrd="0" presId="urn:microsoft.com/office/officeart/2005/8/layout/orgChart1"/>
    <dgm:cxn modelId="{BF072396-6C74-485B-B469-68E9235215F1}" type="presParOf" srcId="{D14BEB80-0CD9-4838-A00F-732C18C65669}" destId="{D015D3AF-BC3B-4210-9914-3F6DBB05C2B0}" srcOrd="1" destOrd="0" presId="urn:microsoft.com/office/officeart/2005/8/layout/orgChart1"/>
    <dgm:cxn modelId="{C169F6A7-04B8-48A4-AB04-71C8578E6718}" type="presParOf" srcId="{A8AD8391-FA79-4909-B310-EC8AEC328AAA}" destId="{E64C3C7A-2B75-4D1A-9374-B3FC16348A4A}" srcOrd="1" destOrd="0" presId="urn:microsoft.com/office/officeart/2005/8/layout/orgChart1"/>
    <dgm:cxn modelId="{0BDB0B16-E212-4D27-9819-049C8B17DC63}" type="presParOf" srcId="{A8AD8391-FA79-4909-B310-EC8AEC328AAA}" destId="{9A4A2D2F-2F62-4E38-B6C4-7CE97D65F809}" srcOrd="2" destOrd="0" presId="urn:microsoft.com/office/officeart/2005/8/layout/orgChart1"/>
    <dgm:cxn modelId="{4151A567-C2AB-445B-B019-244A4DF8F90B}" type="presParOf" srcId="{9DF1A007-744D-4D57-90D3-14105FF7BA05}" destId="{529FA9E2-8B4A-46F8-AB73-AABA8B67FD47}" srcOrd="2" destOrd="0" presId="urn:microsoft.com/office/officeart/2005/8/layout/orgChart1"/>
    <dgm:cxn modelId="{10E0DEBA-B6E5-4300-BA74-135F49E5EA62}" type="presParOf" srcId="{9DF1A007-744D-4D57-90D3-14105FF7BA05}" destId="{6649E86E-29FF-4888-824D-2297C17D8F2C}" srcOrd="3" destOrd="0" presId="urn:microsoft.com/office/officeart/2005/8/layout/orgChart1"/>
    <dgm:cxn modelId="{BD37CFCF-B96D-40A3-B771-ABBF8DC9CC5D}" type="presParOf" srcId="{6649E86E-29FF-4888-824D-2297C17D8F2C}" destId="{2285AD80-1674-4F62-B4C2-58B2E4EDE00D}" srcOrd="0" destOrd="0" presId="urn:microsoft.com/office/officeart/2005/8/layout/orgChart1"/>
    <dgm:cxn modelId="{9DFBDCDB-0E77-4E4E-A179-BBA08C18CA40}" type="presParOf" srcId="{2285AD80-1674-4F62-B4C2-58B2E4EDE00D}" destId="{5D8CCB56-89CC-4E93-8AEF-0C175C525FAA}" srcOrd="0" destOrd="0" presId="urn:microsoft.com/office/officeart/2005/8/layout/orgChart1"/>
    <dgm:cxn modelId="{46971491-F24B-4A18-A3A6-606426A64B69}" type="presParOf" srcId="{2285AD80-1674-4F62-B4C2-58B2E4EDE00D}" destId="{1532D98E-CF18-4C8C-BEBA-EF0DDB018D4F}" srcOrd="1" destOrd="0" presId="urn:microsoft.com/office/officeart/2005/8/layout/orgChart1"/>
    <dgm:cxn modelId="{1113BEB3-1634-454F-905A-E16B79DD3B16}" type="presParOf" srcId="{6649E86E-29FF-4888-824D-2297C17D8F2C}" destId="{293B52B8-39D3-42F2-97E6-1CD3C9B5404F}" srcOrd="1" destOrd="0" presId="urn:microsoft.com/office/officeart/2005/8/layout/orgChart1"/>
    <dgm:cxn modelId="{4A46C863-F2B6-4B11-B83F-DB03910582DE}" type="presParOf" srcId="{6649E86E-29FF-4888-824D-2297C17D8F2C}" destId="{EB4E015E-6669-4AED-B3B8-1397A2CD6563}" srcOrd="2" destOrd="0" presId="urn:microsoft.com/office/officeart/2005/8/layout/orgChart1"/>
    <dgm:cxn modelId="{479EE380-4188-4FD8-9067-0F960A2287A2}" type="presParOf" srcId="{10973159-D8A0-4C01-9C2C-A1D6029A8F10}" destId="{D61193D1-7A59-49E9-8347-5FB4D7E13C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FA9E2-8B4A-46F8-AB73-AABA8B67FD47}">
      <dsp:nvSpPr>
        <dsp:cNvPr id="0" name=""/>
        <dsp:cNvSpPr/>
      </dsp:nvSpPr>
      <dsp:spPr>
        <a:xfrm>
          <a:off x="3963719" y="2265193"/>
          <a:ext cx="2169134" cy="75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461"/>
              </a:lnTo>
              <a:lnTo>
                <a:pt x="2169134" y="376461"/>
              </a:lnTo>
              <a:lnTo>
                <a:pt x="2169134" y="752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D73EE-7EEE-4420-8E72-2AF5DAC1F019}">
      <dsp:nvSpPr>
        <dsp:cNvPr id="0" name=""/>
        <dsp:cNvSpPr/>
      </dsp:nvSpPr>
      <dsp:spPr>
        <a:xfrm>
          <a:off x="1794584" y="2265193"/>
          <a:ext cx="2169134" cy="752922"/>
        </a:xfrm>
        <a:custGeom>
          <a:avLst/>
          <a:gdLst/>
          <a:ahLst/>
          <a:cxnLst/>
          <a:rect l="0" t="0" r="0" b="0"/>
          <a:pathLst>
            <a:path>
              <a:moveTo>
                <a:pt x="2169134" y="0"/>
              </a:moveTo>
              <a:lnTo>
                <a:pt x="2169134" y="376461"/>
              </a:lnTo>
              <a:lnTo>
                <a:pt x="0" y="376461"/>
              </a:lnTo>
              <a:lnTo>
                <a:pt x="0" y="752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6C111-3482-4E85-B905-9545CA4DD3BF}">
      <dsp:nvSpPr>
        <dsp:cNvPr id="0" name=""/>
        <dsp:cNvSpPr/>
      </dsp:nvSpPr>
      <dsp:spPr>
        <a:xfrm>
          <a:off x="2171046" y="472520"/>
          <a:ext cx="3585346" cy="1792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1046" y="472520"/>
        <a:ext cx="3585346" cy="1792673"/>
      </dsp:txXfrm>
    </dsp:sp>
    <dsp:sp modelId="{DA76B66B-DF65-4E25-8889-8F420A62D82D}">
      <dsp:nvSpPr>
        <dsp:cNvPr id="0" name=""/>
        <dsp:cNvSpPr/>
      </dsp:nvSpPr>
      <dsp:spPr>
        <a:xfrm>
          <a:off x="1911" y="3018116"/>
          <a:ext cx="3585346" cy="1792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অপুষ্পক উদ্ভিদ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1" y="3018116"/>
        <a:ext cx="3585346" cy="1792673"/>
      </dsp:txXfrm>
    </dsp:sp>
    <dsp:sp modelId="{5D8CCB56-89CC-4E93-8AEF-0C175C525FAA}">
      <dsp:nvSpPr>
        <dsp:cNvPr id="0" name=""/>
        <dsp:cNvSpPr/>
      </dsp:nvSpPr>
      <dsp:spPr>
        <a:xfrm>
          <a:off x="4340180" y="3018116"/>
          <a:ext cx="3585346" cy="1792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সপুষ্পক উদ্ভিদ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0180" y="3018116"/>
        <a:ext cx="3585346" cy="179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8DBE1-93C3-416D-A4E9-13BB775D6780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F7C6-4250-4FEE-969D-83EE6ACA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দেখিয়ে উদ্ভিদ সম্পর্কে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F7C6-4250-4FEE-969D-83EE6ACA98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7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বিভিন্ন অংশ চিত্রের মাধ্যমে দেখিয়ে দিবেন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F7C6-4250-4FEE-969D-83EE6ACA9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দেখিয়ে অপুষ্পক উদ্ভিদের বর্ণনা দিবেন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F7C6-4250-4FEE-969D-83EE6ACA98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5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গুলো দেখিয়ে সপুষ্পক উদ্ভিদের আলোচনা করবেন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F7C6-4250-4FEE-969D-83EE6ACA98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ডোনাটের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 ক্লিক করলে উত্তর দেখাবে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F7C6-4250-4FEE-969D-83EE6ACA98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1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7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2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8D67-5817-4FB0-B5E4-1F063F01EBEC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23C1-7DAD-4431-A18A-CE9112EC9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katun01011992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14400"/>
            <a:ext cx="7543800" cy="1143000"/>
          </a:xfrm>
        </p:spPr>
        <p:txBody>
          <a:bodyPr/>
          <a:lstStyle/>
          <a:p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slide</a:t>
            </a: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সম্মানিত শিক্ষকবৃন্দের জন্য </a:t>
            </a:r>
            <a:endParaRPr lang="en-US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6670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</a:t>
            </a:r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প্রয়োজনীয় পরামর্শ ও দিক নির্দেশনা </a:t>
            </a:r>
            <a:r>
              <a:rPr lang="en-US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দেওয়া আছে।আশা করি উপস্থাপনের পূর্বে সম্মানিত শিক্ষকগণ </a:t>
            </a:r>
            <a:r>
              <a:rPr lang="en-US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দেখে নিবেন।পাশাপাশি নিজস্ব কলাকৌশল প্রয়োগ করবেন এবং পাঠ্যবই অনুসরণ করবেন।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001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1" y="0"/>
            <a:ext cx="845523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8156360"/>
              </p:ext>
            </p:extLst>
          </p:nvPr>
        </p:nvGraphicFramePr>
        <p:xfrm>
          <a:off x="1962067" y="787345"/>
          <a:ext cx="7927439" cy="5283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8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C6C111-3482-4E85-B905-9545CA4D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F9C6C111-3482-4E85-B905-9545CA4D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9C6C111-3482-4E85-B905-9545CA4D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F9C6C111-3482-4E85-B905-9545CA4D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F9C6C111-3482-4E85-B905-9545CA4D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DD73EE-7EEE-4420-8E72-2AF5DAC1F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BDD73EE-7EEE-4420-8E72-2AF5DAC1F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3BDD73EE-7EEE-4420-8E72-2AF5DAC1F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3BDD73EE-7EEE-4420-8E72-2AF5DAC1F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3BDD73EE-7EEE-4420-8E72-2AF5DAC1F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6B66B-DF65-4E25-8889-8F420A62D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A76B66B-DF65-4E25-8889-8F420A62D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A76B66B-DF65-4E25-8889-8F420A62D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DA76B66B-DF65-4E25-8889-8F420A62D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DA76B66B-DF65-4E25-8889-8F420A62D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9FA9E2-8B4A-46F8-AB73-AABA8B67F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529FA9E2-8B4A-46F8-AB73-AABA8B67F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529FA9E2-8B4A-46F8-AB73-AABA8B67F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529FA9E2-8B4A-46F8-AB73-AABA8B67F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529FA9E2-8B4A-46F8-AB73-AABA8B67F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8CCB56-89CC-4E93-8AEF-0C175C52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5D8CCB56-89CC-4E93-8AEF-0C175C52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D8CCB56-89CC-4E93-8AEF-0C175C52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5D8CCB56-89CC-4E93-8AEF-0C175C52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5D8CCB56-89CC-4E93-8AEF-0C175C525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421" y="0"/>
            <a:ext cx="9048997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7611" y="224235"/>
            <a:ext cx="2446316" cy="64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84" y="868166"/>
            <a:ext cx="7975270" cy="59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3808" y="0"/>
            <a:ext cx="821772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3" y="154378"/>
            <a:ext cx="5350331" cy="340821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74" y="3028209"/>
            <a:ext cx="4595751" cy="382979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7867549" y="724395"/>
            <a:ext cx="200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ব্যাঙের ছাতা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6952" y="5082639"/>
            <a:ext cx="66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0047" y="0"/>
            <a:ext cx="850273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58" y="151341"/>
            <a:ext cx="244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সপুষ্পক উদ্ভিদ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52" y="760020"/>
            <a:ext cx="4198036" cy="314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3" y="4045606"/>
            <a:ext cx="3942608" cy="281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72" y="3904495"/>
            <a:ext cx="4219416" cy="2772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3" y="251408"/>
            <a:ext cx="3794198" cy="3794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25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84" y="0"/>
            <a:ext cx="8763989" cy="657299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7292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674" y="0"/>
            <a:ext cx="8490857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2915" y="266059"/>
            <a:ext cx="1816924" cy="658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8843" y="6007944"/>
            <a:ext cx="581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তৈরী দশটি জিনিসের নাম লেখ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95" y="1048471"/>
            <a:ext cx="7105206" cy="47110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6994567" y="333552"/>
            <a:ext cx="209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7554" y="65315"/>
            <a:ext cx="8490857" cy="6709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8645" y="296082"/>
            <a:ext cx="128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720" y="374844"/>
            <a:ext cx="332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চিহ্নিত কর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3517" y="1436608"/>
            <a:ext cx="326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কোনটি অপুষ্পক উদ্ভিদ ?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8684" y="2211344"/>
            <a:ext cx="1163782" cy="5331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ক.মরিচ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9526" y="2222206"/>
            <a:ext cx="1163782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খ.মস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8684" y="3028753"/>
            <a:ext cx="1246909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গ.শাপলা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340" y="3052390"/>
            <a:ext cx="1163782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ঘ.আম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8510" y="3740558"/>
            <a:ext cx="3158837" cy="53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কোনটি সপুষ্পক উদ্ভিদ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1341" y="4667700"/>
            <a:ext cx="985652" cy="5206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ক.মস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526" y="4692088"/>
            <a:ext cx="1567543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খ.ঢেঁকি গাছ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8684" y="5628767"/>
            <a:ext cx="1050966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গ.আম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9526" y="5628767"/>
            <a:ext cx="1905989" cy="5232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ঘ.ব্যাঙ্গের ছাতা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6789" y="1142072"/>
            <a:ext cx="819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8891650" y="1262866"/>
            <a:ext cx="308758" cy="34318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668988" y="1235153"/>
            <a:ext cx="308758" cy="34318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32" y="270401"/>
            <a:ext cx="694271" cy="7084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29" y="301454"/>
            <a:ext cx="694271" cy="7084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12" y="273432"/>
            <a:ext cx="694271" cy="7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26498 0.1490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45755 0.645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78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8488" y="0"/>
            <a:ext cx="8467106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5252" y="391987"/>
            <a:ext cx="1341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903" y="403762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চিহ্নিত কর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592" y="1392299"/>
            <a:ext cx="950026" cy="5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3205" y="1543792"/>
            <a:ext cx="244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 উদ্ভিদ হল -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327" y="2505694"/>
            <a:ext cx="311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3834" y="2185060"/>
            <a:ext cx="2766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,পাতা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 ,মূল </a:t>
            </a:r>
          </a:p>
          <a:p>
            <a:pPr marL="571500" indent="-571500">
              <a:buFont typeface="+mj-lt"/>
              <a:buAutoNum type="romanLcPeriod"/>
            </a:pPr>
            <a:r>
              <a:rPr lang="bn-BD" sz="28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 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+mj-lt"/>
              <a:buAutoNum type="romanLcPeriod"/>
            </a:pP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+mj-lt"/>
              <a:buAutoNum type="romanUcPeriod"/>
            </a:pPr>
            <a:endPara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3823" y="3809939"/>
            <a:ext cx="36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3823" y="4892634"/>
            <a:ext cx="2090058" cy="1255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3205" y="4572000"/>
            <a:ext cx="2149434" cy="1412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3834" y="4519489"/>
            <a:ext cx="1650671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i ও ii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7944592" y="1503318"/>
            <a:ext cx="308759" cy="30946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5782" y="4549877"/>
            <a:ext cx="1769423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i ও iii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6022" y="5475363"/>
            <a:ext cx="1745673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ii ও iii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5782" y="5342439"/>
            <a:ext cx="1947553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i , ii ও iii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32" y="270401"/>
            <a:ext cx="694271" cy="7084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20" y="233544"/>
            <a:ext cx="694271" cy="7084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41" y="280096"/>
            <a:ext cx="694271" cy="7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3.33333E-6 L -0.16797 0.577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288" y="0"/>
            <a:ext cx="8787741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8868" y="570016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421" y="5642968"/>
            <a:ext cx="8075220" cy="110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চারপাশে যে সব উদ্ভিদের কান্ডে শাখা – প্রশাখা আছে ,তা নিয়ে একটি ছক তৈরী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22" y="1029353"/>
            <a:ext cx="6658420" cy="49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042" y="0"/>
            <a:ext cx="895399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216602"/>
            <a:ext cx="8596733" cy="664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15740" y="1294411"/>
            <a:ext cx="395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ক্লাশের সবাইকে ধন্যবাদ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6918" y="0"/>
            <a:ext cx="904108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6" y="0"/>
            <a:ext cx="8985663" cy="673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48091" y="767938"/>
            <a:ext cx="55626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5400" b="1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ক্লাসের সবাইকে শুভেচ্ছা </a:t>
            </a:r>
            <a:endParaRPr lang="en-US" sz="54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59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67097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04800"/>
            <a:ext cx="20574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503" y="2643432"/>
            <a:ext cx="4495800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সালমা খাতুন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কাইচাপুর সিনিয়র আলিম মাদ্রাসা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০১৭১০-৪০৩৯৯৫</a:t>
            </a:r>
          </a:p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/>
              </a:rPr>
              <a:t>katun01011992@gmail.com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1" y="1917762"/>
            <a:ext cx="24384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1914771"/>
            <a:ext cx="24384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245" y="2643432"/>
            <a:ext cx="2971800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শ্রেণিঃতৃতীয়  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বিষয়ঃবিজ্ঞান 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দুই 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 দুই  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সময়ঃ৫০মিনিট 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তারিখঃ১২.০১.২০১৬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97" y="1317486"/>
            <a:ext cx="2286000" cy="22860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34728"/>
            <a:ext cx="1365662" cy="1022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35" y="255011"/>
            <a:ext cx="1609610" cy="1205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2267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164" y="0"/>
            <a:ext cx="9013371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172" y="451535"/>
            <a:ext cx="3218213" cy="67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দেখি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722338"/>
            <a:ext cx="4988898" cy="4988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22338"/>
            <a:ext cx="4635335" cy="49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92" y="0"/>
            <a:ext cx="902524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54" y="213754"/>
            <a:ext cx="4378344" cy="291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91" y="3132650"/>
            <a:ext cx="4398307" cy="281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44437" y="6034798"/>
            <a:ext cx="510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দেখে কী মনে হল ? ? 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36" y="3299911"/>
            <a:ext cx="4260037" cy="273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8" y="213754"/>
            <a:ext cx="4268152" cy="324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8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422" y="106878"/>
            <a:ext cx="8538359" cy="6751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12" y="273003"/>
            <a:ext cx="6733308" cy="6584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6030" y="426421"/>
            <a:ext cx="391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4759" y="1891755"/>
            <a:ext cx="122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531" y="0"/>
            <a:ext cx="8799617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8720" y="1238042"/>
            <a:ext cx="1983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490" y="2893859"/>
            <a:ext cx="6827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–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কী তা বলতে পারবে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 চিহ্নিত করতে পারবে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প্রকারভেদ বিশ্লেষন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0" y="392847"/>
            <a:ext cx="1365662" cy="1022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22" y="392847"/>
            <a:ext cx="1365662" cy="1022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3803" y="1"/>
            <a:ext cx="7849589" cy="6709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138" y="175599"/>
            <a:ext cx="137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09" y="906760"/>
            <a:ext cx="7639975" cy="57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1310" y="130628"/>
            <a:ext cx="7837714" cy="6590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6" y="1175658"/>
            <a:ext cx="4977575" cy="518120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099460" y="452097"/>
            <a:ext cx="327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921" y="1247746"/>
            <a:ext cx="8367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</a:p>
        </p:txBody>
      </p:sp>
      <p:sp>
        <p:nvSpPr>
          <p:cNvPr id="9" name="Right Arrow 8"/>
          <p:cNvSpPr/>
          <p:nvPr/>
        </p:nvSpPr>
        <p:spPr>
          <a:xfrm rot="308799">
            <a:off x="3509156" y="1603169"/>
            <a:ext cx="2386940" cy="2256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932373">
            <a:off x="3331786" y="4911571"/>
            <a:ext cx="3655155" cy="20151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70341" y="2485725"/>
            <a:ext cx="2075436" cy="233724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087544">
            <a:off x="3347084" y="3152659"/>
            <a:ext cx="3844888" cy="2923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1378327">
            <a:off x="3351549" y="4216150"/>
            <a:ext cx="3648902" cy="2374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5811" y="2306377"/>
            <a:ext cx="83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5583" y="3341250"/>
            <a:ext cx="105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9921" y="4263063"/>
            <a:ext cx="95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6369" y="5184876"/>
            <a:ext cx="6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4" grpId="0"/>
      <p:bldP spid="7" grpId="0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289</Words>
  <Application>Microsoft Office PowerPoint</Application>
  <PresentationFormat>Widescreen</PresentationFormat>
  <Paragraphs>239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এই slideটি সম্মানিত শিক্ষকবৃন্দের জন্য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LAB-15</dc:creator>
  <cp:lastModifiedBy>LAB-15</cp:lastModifiedBy>
  <cp:revision>72</cp:revision>
  <dcterms:created xsi:type="dcterms:W3CDTF">2017-01-14T11:14:28Z</dcterms:created>
  <dcterms:modified xsi:type="dcterms:W3CDTF">2017-01-19T11:44:05Z</dcterms:modified>
</cp:coreProperties>
</file>