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7" r:id="rId5"/>
    <p:sldId id="256" r:id="rId6"/>
    <p:sldId id="260" r:id="rId7"/>
    <p:sldId id="261" r:id="rId8"/>
    <p:sldId id="262" r:id="rId9"/>
    <p:sldId id="263" r:id="rId10"/>
    <p:sldId id="264" r:id="rId11"/>
    <p:sldId id="265" r:id="rId12"/>
    <p:sldId id="282" r:id="rId13"/>
    <p:sldId id="27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7" r:id="rId25"/>
    <p:sldId id="278" r:id="rId26"/>
    <p:sldId id="279" r:id="rId27"/>
    <p:sldId id="283" r:id="rId28"/>
    <p:sldId id="280" r:id="rId29"/>
    <p:sldId id="281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ran81hossen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22.jpeg"/><Relationship Id="rId4" Type="http://schemas.openxmlformats.org/officeDocument/2006/relationships/image" Target="../media/image25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03f5770741bb6adc38a7ccfeea9ef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2438400"/>
            <a:ext cx="6096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মোঃ ইমরান হোসেন</a:t>
            </a:r>
          </a:p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কাট্টলী নূরুল হক চৌধুরী সরকারি প্রাথমিক বিদ্যালয়,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পাহাড়তলী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চট্টগ্রাম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32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মোবাইলঃ ০১৮১৯৮৯৩১৩৫</a:t>
            </a:r>
          </a:p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ইমেইলঃ </a:t>
            </a:r>
            <a:r>
              <a:rPr lang="en-US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emran81hossen@gmail.com</a:t>
            </a:r>
            <a:r>
              <a:rPr lang="bn-BD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Untitled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0"/>
            <a:ext cx="2438400" cy="2743200"/>
          </a:xfrm>
          <a:prstGeom prst="rect">
            <a:avLst/>
          </a:prstGeom>
        </p:spPr>
      </p:pic>
      <p:pic>
        <p:nvPicPr>
          <p:cNvPr id="4" name="Picture 3" descr="50504d49de8483c78b52f556510b930a--puja-room-silhouette-came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709410" y="3958591"/>
            <a:ext cx="1798320" cy="2872740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7" name="Rectangle 6"/>
          <p:cNvSpPr/>
          <p:nvPr/>
        </p:nvSpPr>
        <p:spPr>
          <a:xfrm>
            <a:off x="45720" y="2286000"/>
            <a:ext cx="6477000" cy="3581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k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2" y="0"/>
            <a:ext cx="9155784" cy="6858000"/>
          </a:xfrm>
          <a:prstGeom prst="rect">
            <a:avLst/>
          </a:prstGeom>
        </p:spPr>
      </p:pic>
      <p:pic>
        <p:nvPicPr>
          <p:cNvPr id="4" name="Picture 3" descr="40801943c21e6e15c8ab078973e357f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40">
            <a:off x="6068281" y="1622684"/>
            <a:ext cx="2788920" cy="4876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14400"/>
            <a:ext cx="434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u="sng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81200"/>
            <a:ext cx="5867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৪৪-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ভোর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ভোর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……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চোখ খুলল।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পৃষ্ঠাঃ ৫৬ </a:t>
            </a:r>
          </a:p>
          <a:p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 descr="AmarBanglaBoiClass1CoverI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0"/>
            <a:ext cx="2979420" cy="3522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s5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2" y="0"/>
            <a:ext cx="9155784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0"/>
            <a:ext cx="510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000" i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4800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153180"/>
            <a:ext cx="6553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</a:t>
            </a:r>
            <a:r>
              <a:rPr lang="en-US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BD" sz="4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শোনা</a:t>
            </a:r>
          </a:p>
          <a:p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২.১.১ কবিতা শুনে আনন্দ লাভ করবে ও তার অভিব্যক্তি প্রকাশ করবে। </a:t>
            </a:r>
          </a:p>
          <a:p>
            <a:r>
              <a:rPr lang="bn-BD" sz="4000" b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বলা</a:t>
            </a:r>
          </a:p>
          <a:p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২.১.৩ পাঠ্যবইয়ের কবিতা বলতে পারবে। </a:t>
            </a:r>
          </a:p>
          <a:p>
            <a:r>
              <a:rPr lang="bn-BD" sz="4000" b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পড়া</a:t>
            </a:r>
          </a:p>
          <a:p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২.১.২ </a:t>
            </a:r>
          </a:p>
          <a:p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পাঠ্যবইয়ের কবিতা পড়তে পারবে। </a:t>
            </a:r>
            <a:endParaRPr lang="en-US" sz="28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219200"/>
            <a:ext cx="6781800" cy="548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pphy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95400"/>
            <a:ext cx="9158372" cy="5562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7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7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গতম </a:t>
            </a:r>
            <a:r>
              <a:rPr lang="en-US" sz="4400" u="sng" dirty="0" smtClean="0">
                <a:solidFill>
                  <a:schemeClr val="tx2"/>
                </a:solidFill>
              </a:rPr>
              <a:t> </a:t>
            </a:r>
            <a:endParaRPr lang="en-US" sz="60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57_exampl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18176" y="304800"/>
            <a:ext cx="61734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একটা  মজার ভিডিও গান দেখি </a:t>
            </a:r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1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304800"/>
            <a:ext cx="6553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2800" y="2997200"/>
          <a:ext cx="2438400" cy="863600"/>
        </p:xfrm>
        <a:graphic>
          <a:graphicData uri="http://schemas.openxmlformats.org/presentationml/2006/ole">
            <p:oleObj spid="_x0000_s1027" name="Packager Shell Object" showAsIcon="1" r:id="rId4" imgW="2439000" imgH="863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sg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2" y="4413"/>
            <a:ext cx="9149892" cy="68535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19400" y="0"/>
            <a:ext cx="36776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পূর্বজ্ঞান যাচাই </a:t>
            </a:r>
            <a:endParaRPr lang="bn-BD" sz="32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295400"/>
            <a:ext cx="803938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ভোর হলে আমরা কী করি?</a:t>
            </a:r>
          </a:p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ভোরে তোমাকে কে জাগিয়ে দেয়?</a:t>
            </a:r>
          </a:p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পাল তুলে কি চলে? </a:t>
            </a:r>
            <a:endParaRPr lang="bn-BD" sz="24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04800" y="1600200"/>
            <a:ext cx="574579" cy="691958"/>
          </a:xfrm>
          <a:custGeom>
            <a:avLst/>
            <a:gdLst>
              <a:gd name="connsiteX0" fmla="*/ 574579 w 574579"/>
              <a:gd name="connsiteY0" fmla="*/ 45720 h 691958"/>
              <a:gd name="connsiteX1" fmla="*/ 452659 w 574579"/>
              <a:gd name="connsiteY1" fmla="*/ 320040 h 691958"/>
              <a:gd name="connsiteX2" fmla="*/ 102139 w 574579"/>
              <a:gd name="connsiteY2" fmla="*/ 487680 h 691958"/>
              <a:gd name="connsiteX3" fmla="*/ 132619 w 574579"/>
              <a:gd name="connsiteY3" fmla="*/ 411480 h 691958"/>
              <a:gd name="connsiteX4" fmla="*/ 300259 w 574579"/>
              <a:gd name="connsiteY4" fmla="*/ 0 h 691958"/>
              <a:gd name="connsiteX5" fmla="*/ 483139 w 574579"/>
              <a:gd name="connsiteY5" fmla="*/ 106680 h 691958"/>
              <a:gd name="connsiteX6" fmla="*/ 574579 w 574579"/>
              <a:gd name="connsiteY6" fmla="*/ 45720 h 69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579" h="691958">
                <a:moveTo>
                  <a:pt x="574579" y="45720"/>
                </a:moveTo>
                <a:cubicBezTo>
                  <a:pt x="448886" y="359953"/>
                  <a:pt x="452659" y="459947"/>
                  <a:pt x="452659" y="320040"/>
                </a:cubicBezTo>
                <a:cubicBezTo>
                  <a:pt x="444374" y="324873"/>
                  <a:pt x="0" y="691958"/>
                  <a:pt x="102139" y="487680"/>
                </a:cubicBezTo>
                <a:cubicBezTo>
                  <a:pt x="138255" y="415448"/>
                  <a:pt x="132619" y="470293"/>
                  <a:pt x="132619" y="411480"/>
                </a:cubicBezTo>
                <a:cubicBezTo>
                  <a:pt x="273495" y="4506"/>
                  <a:pt x="144766" y="77747"/>
                  <a:pt x="300259" y="0"/>
                </a:cubicBezTo>
                <a:lnTo>
                  <a:pt x="483139" y="106680"/>
                </a:lnTo>
                <a:lnTo>
                  <a:pt x="574579" y="45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04800" y="3429000"/>
            <a:ext cx="574579" cy="691958"/>
          </a:xfrm>
          <a:custGeom>
            <a:avLst/>
            <a:gdLst>
              <a:gd name="connsiteX0" fmla="*/ 574579 w 574579"/>
              <a:gd name="connsiteY0" fmla="*/ 45720 h 691958"/>
              <a:gd name="connsiteX1" fmla="*/ 452659 w 574579"/>
              <a:gd name="connsiteY1" fmla="*/ 320040 h 691958"/>
              <a:gd name="connsiteX2" fmla="*/ 102139 w 574579"/>
              <a:gd name="connsiteY2" fmla="*/ 487680 h 691958"/>
              <a:gd name="connsiteX3" fmla="*/ 132619 w 574579"/>
              <a:gd name="connsiteY3" fmla="*/ 411480 h 691958"/>
              <a:gd name="connsiteX4" fmla="*/ 300259 w 574579"/>
              <a:gd name="connsiteY4" fmla="*/ 0 h 691958"/>
              <a:gd name="connsiteX5" fmla="*/ 483139 w 574579"/>
              <a:gd name="connsiteY5" fmla="*/ 106680 h 691958"/>
              <a:gd name="connsiteX6" fmla="*/ 574579 w 574579"/>
              <a:gd name="connsiteY6" fmla="*/ 45720 h 69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579" h="691958">
                <a:moveTo>
                  <a:pt x="574579" y="45720"/>
                </a:moveTo>
                <a:cubicBezTo>
                  <a:pt x="448886" y="359953"/>
                  <a:pt x="452659" y="459947"/>
                  <a:pt x="452659" y="320040"/>
                </a:cubicBezTo>
                <a:cubicBezTo>
                  <a:pt x="444374" y="324873"/>
                  <a:pt x="0" y="691958"/>
                  <a:pt x="102139" y="487680"/>
                </a:cubicBezTo>
                <a:cubicBezTo>
                  <a:pt x="138255" y="415448"/>
                  <a:pt x="132619" y="470293"/>
                  <a:pt x="132619" y="411480"/>
                </a:cubicBezTo>
                <a:cubicBezTo>
                  <a:pt x="273495" y="4506"/>
                  <a:pt x="144766" y="77747"/>
                  <a:pt x="300259" y="0"/>
                </a:cubicBezTo>
                <a:lnTo>
                  <a:pt x="483139" y="106680"/>
                </a:lnTo>
                <a:lnTo>
                  <a:pt x="574579" y="4572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04800" y="2514600"/>
            <a:ext cx="574579" cy="691958"/>
          </a:xfrm>
          <a:custGeom>
            <a:avLst/>
            <a:gdLst>
              <a:gd name="connsiteX0" fmla="*/ 574579 w 574579"/>
              <a:gd name="connsiteY0" fmla="*/ 45720 h 691958"/>
              <a:gd name="connsiteX1" fmla="*/ 452659 w 574579"/>
              <a:gd name="connsiteY1" fmla="*/ 320040 h 691958"/>
              <a:gd name="connsiteX2" fmla="*/ 102139 w 574579"/>
              <a:gd name="connsiteY2" fmla="*/ 487680 h 691958"/>
              <a:gd name="connsiteX3" fmla="*/ 132619 w 574579"/>
              <a:gd name="connsiteY3" fmla="*/ 411480 h 691958"/>
              <a:gd name="connsiteX4" fmla="*/ 300259 w 574579"/>
              <a:gd name="connsiteY4" fmla="*/ 0 h 691958"/>
              <a:gd name="connsiteX5" fmla="*/ 483139 w 574579"/>
              <a:gd name="connsiteY5" fmla="*/ 106680 h 691958"/>
              <a:gd name="connsiteX6" fmla="*/ 574579 w 574579"/>
              <a:gd name="connsiteY6" fmla="*/ 45720 h 69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579" h="691958">
                <a:moveTo>
                  <a:pt x="574579" y="45720"/>
                </a:moveTo>
                <a:cubicBezTo>
                  <a:pt x="448886" y="359953"/>
                  <a:pt x="452659" y="459947"/>
                  <a:pt x="452659" y="320040"/>
                </a:cubicBezTo>
                <a:cubicBezTo>
                  <a:pt x="444374" y="324873"/>
                  <a:pt x="0" y="691958"/>
                  <a:pt x="102139" y="487680"/>
                </a:cubicBezTo>
                <a:cubicBezTo>
                  <a:pt x="138255" y="415448"/>
                  <a:pt x="132619" y="470293"/>
                  <a:pt x="132619" y="411480"/>
                </a:cubicBezTo>
                <a:cubicBezTo>
                  <a:pt x="273495" y="4506"/>
                  <a:pt x="144766" y="77747"/>
                  <a:pt x="300259" y="0"/>
                </a:cubicBezTo>
                <a:lnTo>
                  <a:pt x="483139" y="106680"/>
                </a:lnTo>
                <a:lnTo>
                  <a:pt x="574579" y="45720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1066800"/>
            <a:ext cx="8763000" cy="3124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90800" y="0"/>
            <a:ext cx="3962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5800" cy="3367511"/>
          </a:xfrm>
          <a:prstGeom prst="rect">
            <a:avLst/>
          </a:prstGeom>
        </p:spPr>
      </p:pic>
      <p:pic>
        <p:nvPicPr>
          <p:cNvPr id="3" name="Picture 2" descr="ib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839" y="3505200"/>
            <a:ext cx="4476161" cy="3352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56760" y="1447800"/>
            <a:ext cx="4519186" cy="769441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ছবিতে কী দেখতে পাচ্ছ? </a:t>
            </a:r>
            <a:endParaRPr lang="bn-BD" sz="12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89277" y="1840468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1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146" y="3886200"/>
            <a:ext cx="3701654" cy="92333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ভোর বেলার ছবি</a:t>
            </a:r>
            <a:r>
              <a:rPr lang="bn-BD" sz="2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" y="5257800"/>
            <a:ext cx="4568879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পুর্ব দিগন্তে সুর্য উঠছে</a:t>
            </a:r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14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tlBabySunRi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000"/>
            <a:ext cx="7162800" cy="49314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52942" y="0"/>
            <a:ext cx="5436104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ছবিটি মনোযোগ দিয়ে দেখ </a:t>
            </a:r>
            <a:endParaRPr lang="bn-BD" sz="1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3b15b811b805247d5c24e59f194970-d98wtmj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643707" cy="563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2942" y="0"/>
            <a:ext cx="5424883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ছবিটি মনোযোগ দিয়ে দেখ </a:t>
            </a:r>
            <a:endParaRPr lang="bn-BD" sz="1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e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828280" cy="5257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2942" y="0"/>
            <a:ext cx="5424883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ছবিটি মনোযোগ দিয়ে দেখ </a:t>
            </a:r>
            <a:endParaRPr lang="bn-BD" sz="1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3933" y="54114"/>
            <a:ext cx="829906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তোমরা কি বলতে পারবে আজ আমরা কী পড়বো ? 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3661" y="838200"/>
            <a:ext cx="40671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আজ আমরা  পড়বো </a:t>
            </a:r>
            <a:endParaRPr lang="bn-BD" sz="7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tlBabySunRi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752600"/>
            <a:ext cx="4038600" cy="2590800"/>
          </a:xfrm>
          <a:prstGeom prst="rect">
            <a:avLst/>
          </a:prstGeom>
        </p:spPr>
      </p:pic>
      <p:pic>
        <p:nvPicPr>
          <p:cNvPr id="5" name="Picture 4" descr="ca3b15b811b805247d5c24e59f194970-d98wtmj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43400"/>
            <a:ext cx="4114800" cy="2514600"/>
          </a:xfrm>
          <a:prstGeom prst="rect">
            <a:avLst/>
          </a:prstGeom>
        </p:spPr>
      </p:pic>
      <p:pic>
        <p:nvPicPr>
          <p:cNvPr id="6" name="Picture 5" descr="imagex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667000"/>
            <a:ext cx="3813810" cy="3276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0" y="1828800"/>
            <a:ext cx="20778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ভোর হলো</a:t>
            </a:r>
            <a:r>
              <a:rPr lang="bn-BD" sz="3600" b="1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u="sng" dirty="0"/>
          </a:p>
        </p:txBody>
      </p:sp>
      <p:sp>
        <p:nvSpPr>
          <p:cNvPr id="9" name="Rectangle 8"/>
          <p:cNvSpPr/>
          <p:nvPr/>
        </p:nvSpPr>
        <p:spPr>
          <a:xfrm>
            <a:off x="4800600" y="6088559"/>
            <a:ext cx="37641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কাজী নজরুল ইসলাম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x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4191000" cy="3927992"/>
          </a:xfrm>
          <a:prstGeom prst="rect">
            <a:avLst/>
          </a:prstGeom>
        </p:spPr>
      </p:pic>
      <p:sp>
        <p:nvSpPr>
          <p:cNvPr id="6" name="Vertical Scroll 5"/>
          <p:cNvSpPr/>
          <p:nvPr/>
        </p:nvSpPr>
        <p:spPr>
          <a:xfrm>
            <a:off x="3962400" y="1066800"/>
            <a:ext cx="5181600" cy="3429000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0"/>
            <a:ext cx="838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কবিতাটি লিখেছেন কবি কাজী নজরুল ইসলাম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4267200" y="1752600"/>
            <a:ext cx="457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কবি </a:t>
            </a:r>
          </a:p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কাজী নজরুল ইসলাম</a:t>
            </a:r>
          </a:p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আমাদের জাতীয় কবি।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j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92" y="4413"/>
            <a:ext cx="9149892" cy="68535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228600"/>
            <a:ext cx="56428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এবার আরেকটা ভিডিও দেখি </a:t>
            </a:r>
            <a:endParaRPr lang="bn-BD" sz="1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152400"/>
            <a:ext cx="65532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89300" y="2997200"/>
          <a:ext cx="2565400" cy="863600"/>
        </p:xfrm>
        <a:graphic>
          <a:graphicData uri="http://schemas.openxmlformats.org/presentationml/2006/ole">
            <p:oleObj spid="_x0000_s2050" name="Packager Shell Object" showAsIcon="1" r:id="rId4" imgW="2566080" imgH="863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ipqhy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8001000" cy="4724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0929" y="4953000"/>
            <a:ext cx="520527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15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ভোর হলো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3b15b811b805247d5c24e59f194970-d98wtmj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81200" y="4648200"/>
            <a:ext cx="604043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দোর খোল</a:t>
            </a:r>
            <a:r>
              <a:rPr lang="bn-BD" sz="115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e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53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81200" y="5029200"/>
            <a:ext cx="608852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খুকুমণি ওঠ রে,</a:t>
            </a:r>
            <a:r>
              <a:rPr lang="bn-BD" sz="6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5181600"/>
            <a:ext cx="647965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ঐ ডাকে জুঁই-শাখে</a:t>
            </a:r>
            <a:endParaRPr lang="en-US" sz="3600" b="1" dirty="0"/>
          </a:p>
        </p:txBody>
      </p:sp>
      <p:pic>
        <p:nvPicPr>
          <p:cNvPr id="4" name="Picture 3" descr="20170219_154848-720x4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a66d54c2debb6bdfb3764ff7054538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53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600" y="5181600"/>
            <a:ext cx="68627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ফুল-খুকি ছোট রে</a:t>
            </a:r>
            <a:r>
              <a:rPr lang="bn-BD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5334000"/>
            <a:ext cx="61494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খুলি হাল তুলি পাল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/>
          </a:p>
        </p:txBody>
      </p:sp>
      <p:pic>
        <p:nvPicPr>
          <p:cNvPr id="4" name="Picture 3" descr="tumblr_nwfegaTGam1s2wio8o1_5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1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44075" y="4953000"/>
            <a:ext cx="57054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ঐ তরি  চলল, 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029200"/>
            <a:ext cx="93233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এইবার এইবার খুকু </a:t>
            </a:r>
            <a:r>
              <a:rPr lang="bn-BD" sz="7200" b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চোখ খুলল। </a:t>
            </a:r>
            <a:endParaRPr lang="bn-BD" sz="105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workingmom1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4876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SUkNG Dr.Pri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পাঠ্য বইয়ের ৫৬ নং পৃষ্ঠা খোল </a:t>
            </a:r>
            <a:endParaRPr lang="bn-BD" sz="7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b50dc66088695b2db2e3e379356594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9273"/>
            <a:ext cx="9144000" cy="56687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88421" y="0"/>
            <a:ext cx="515557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শিক্ষকের পাঠ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smat_a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440"/>
            <a:ext cx="9144000" cy="5623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90800" y="18871"/>
            <a:ext cx="41056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সামষ্ঠিক পাঠ </a:t>
            </a:r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grass-and-butterflies-Powerpoint-Templ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05000" y="0"/>
            <a:ext cx="57006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আরো একটা ভিডিও দেখি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63900" y="2997200"/>
          <a:ext cx="2616200" cy="863600"/>
        </p:xfrm>
        <a:graphic>
          <a:graphicData uri="http://schemas.openxmlformats.org/presentationml/2006/ole">
            <p:oleObj spid="_x0000_s4098" name="Packager Shell Object" showAsIcon="1" r:id="rId4" imgW="2616840" imgH="863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fa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200400"/>
            <a:ext cx="2350008" cy="3307717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2" name="Picture 1" descr="0a4bd3126dc252332d430e5bf1e437c6--kids-yoga-poses-yoga-for-ki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3581400" cy="268986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Picture 2" descr="Cmas xmas-light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120" y="1600200"/>
            <a:ext cx="3611880" cy="2247900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/>
          <p:nvPr/>
        </p:nvSpPr>
        <p:spPr>
          <a:xfrm>
            <a:off x="1066800" y="0"/>
            <a:ext cx="70551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অভিনয়ের মাধ্যমে একক আবৃতি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j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pic>
        <p:nvPicPr>
          <p:cNvPr id="3" name="Picture 2" descr="ca3b15b811b805247d5c24e59f194970-d98wtmj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0"/>
            <a:ext cx="3048000" cy="2971800"/>
          </a:xfrm>
          <a:prstGeom prst="rect">
            <a:avLst/>
          </a:prstGeom>
        </p:spPr>
      </p:pic>
      <p:pic>
        <p:nvPicPr>
          <p:cNvPr id="4" name="Picture 3" descr="011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48000" cy="2971800"/>
          </a:xfrm>
          <a:prstGeom prst="rect">
            <a:avLst/>
          </a:prstGeom>
        </p:spPr>
      </p:pic>
      <p:pic>
        <p:nvPicPr>
          <p:cNvPr id="5" name="Picture 4" descr="20170219_154848-720x4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810000"/>
            <a:ext cx="3048000" cy="3048000"/>
          </a:xfrm>
          <a:prstGeom prst="rect">
            <a:avLst/>
          </a:prstGeom>
        </p:spPr>
      </p:pic>
      <p:pic>
        <p:nvPicPr>
          <p:cNvPr id="6" name="Picture 5" descr="Tree-of-Life-sailing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33800"/>
            <a:ext cx="3048000" cy="3124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4800600"/>
            <a:ext cx="21355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/>
              <a:t>তরি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3657600" y="3276600"/>
            <a:ext cx="22717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/>
              <a:t>দোর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810000" y="1905000"/>
            <a:ext cx="24945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/>
              <a:t>জুঁই 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3733800" y="457200"/>
            <a:ext cx="21916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/>
              <a:t>পাল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8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y in grou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" y="1295401"/>
            <a:ext cx="9137507" cy="5562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09800" y="0"/>
            <a:ext cx="53078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দলে ভাগ হয়ে আবৃতি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49249">
            <a:off x="1122537" y="3488555"/>
            <a:ext cx="2290683" cy="3090078"/>
          </a:xfrm>
          <a:prstGeom prst="rect">
            <a:avLst/>
          </a:prstGeom>
        </p:spPr>
      </p:pic>
      <p:pic>
        <p:nvPicPr>
          <p:cNvPr id="2" name="Picture 1" descr="Activity00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914400"/>
            <a:ext cx="5334381" cy="2971800"/>
          </a:xfrm>
          <a:prstGeom prst="rect">
            <a:avLst/>
          </a:prstGeom>
        </p:spPr>
      </p:pic>
      <p:pic>
        <p:nvPicPr>
          <p:cNvPr id="3" name="Picture 2" descr="indme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805684"/>
            <a:ext cx="3962400" cy="38237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99433" y="0"/>
            <a:ext cx="38683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জোড়ায় আবৃতি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8adb636d9e5db7b3f3fc2e0215a55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209800"/>
            <a:ext cx="2667000" cy="449580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5" name="Picture 4" descr="Marathi-Schoo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524000"/>
            <a:ext cx="6578600" cy="447675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" y="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মূল্যায়নের উদ্দেশ্যে একজন একজন করে সামনে এনে আবৃতি করানো</a:t>
            </a:r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raw-a-Sailboat-Step-7-Version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9144000" cy="4648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05000" y="0"/>
            <a:ext cx="57486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ছবির নৌকাটা কেমন? 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329" y="5766137"/>
            <a:ext cx="9067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আগামীকাল সবাই তোমাদের মনের মত করে নৌকা এঁকে আনবে </a:t>
            </a:r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48d5cf2e3b37ac8005bc604c73f57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"/>
            <a:ext cx="8935596" cy="6563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0"/>
            <a:ext cx="320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কাল আবার দেখা হবে। সবাই ভালো থাকবে।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251</Words>
  <Application>Microsoft Office PowerPoint</Application>
  <PresentationFormat>On-screen Show (4:3)</PresentationFormat>
  <Paragraphs>66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Nurul Haque GPS</dc:creator>
  <cp:lastModifiedBy>DPE</cp:lastModifiedBy>
  <cp:revision>81</cp:revision>
  <dcterms:created xsi:type="dcterms:W3CDTF">2006-08-16T00:00:00Z</dcterms:created>
  <dcterms:modified xsi:type="dcterms:W3CDTF">2017-07-22T15:29:41Z</dcterms:modified>
</cp:coreProperties>
</file>