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57" r:id="rId4"/>
    <p:sldId id="271" r:id="rId5"/>
    <p:sldId id="269" r:id="rId6"/>
    <p:sldId id="259" r:id="rId7"/>
    <p:sldId id="260" r:id="rId8"/>
    <p:sldId id="268" r:id="rId9"/>
    <p:sldId id="272" r:id="rId10"/>
    <p:sldId id="267" r:id="rId11"/>
    <p:sldId id="266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06" autoAdjust="0"/>
    <p:restoredTop sz="94660"/>
  </p:normalViewPr>
  <p:slideViewPr>
    <p:cSldViewPr>
      <p:cViewPr varScale="1">
        <p:scale>
          <a:sx n="65" d="100"/>
          <a:sy n="65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3F6DB-F0B8-419A-8B39-40CB4D70455B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3705E-96AA-4E11-8BE6-1D8CE465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705E-96AA-4E11-8BE6-1D8CE465F33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Materials%20for%20content\Food%20Chains%20,Food%20Webs,Energy%20Pyramid%20in%20Ecosystems-Video%20fo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ct kustia\Mintu\image\gthf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14600" y="2362200"/>
            <a:ext cx="3505200" cy="3352800"/>
          </a:xfrm>
          <a:prstGeom prst="ellipse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খাদ্যজালের বৈশিষ্ট্যগুলো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581399" y="703044"/>
            <a:ext cx="5562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খাদ্যজালে একাধিক খাদ্যশৃঙখল থাকে 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2590800"/>
            <a:ext cx="2819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খাদ্যজালের খাদ্যশূঙখলগুলো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আন্তঃসর্স্পকযুক্ত 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 flipV="1">
            <a:off x="152398" y="1219200"/>
            <a:ext cx="38100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বাস্তুতন্ত্রে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খাদ্যজাল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সর্বদা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জটিল রূপ ধারন করে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477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১ম দলঃ খাদ্যজাল এৱ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বৈশি</a:t>
            </a:r>
            <a:r>
              <a:rPr lang="bn-BD" sz="3200" dirty="0" smtClean="0">
                <a:solidFill>
                  <a:srgbClr val="C00000"/>
                </a:solidFill>
                <a:latin typeface="SutonnyBanglaMJ"/>
                <a:cs typeface="NikoshBAN" pitchFamily="2" charset="0"/>
              </a:rPr>
              <a:t>ষ্ট্য </a:t>
            </a:r>
            <a:r>
              <a:rPr lang="bn-BD" sz="3200" dirty="0" smtClean="0">
                <a:solidFill>
                  <a:srgbClr val="C00000"/>
                </a:solidFill>
                <a:latin typeface="SutonnyBanglaMJ"/>
                <a:cs typeface="NikoshBAN" pitchFamily="2" charset="0"/>
              </a:rPr>
              <a:t>লিখতে দিব।  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52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solidFill>
                  <a:srgbClr val="C00000"/>
                </a:solidFill>
                <a:latin typeface="SutonnyBanglaMJ"/>
                <a:cs typeface="NikoshBAN" pitchFamily="2" charset="0"/>
              </a:rPr>
              <a:t>তৃণ,ফড়িং,ব্যা্‌ঙ,ছাগ্‌ল,ছোট পাখি,ইঁদু্‌র,ঈগ্‌ল,শিয়াল এই</a:t>
            </a: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SutonnyBanglaMJ"/>
                <a:cs typeface="NikoshBAN" pitchFamily="2" charset="0"/>
              </a:rPr>
              <a:t>খাদ্যশৃঙখল দিয়ে একটি খাদ্যজাল তৈরি করতে দিব  ।</a:t>
            </a:r>
            <a:r>
              <a:rPr lang="bn-BD" sz="4000" dirty="0" smtClean="0">
                <a:solidFill>
                  <a:srgbClr val="C00000"/>
                </a:solidFill>
                <a:latin typeface="SutonnyBanglaMJ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47700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3241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খাদ্যজাল কি তা লিখতে দিয়ে।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3909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খাদ্যজালের বৈশিষ্ট্য</a:t>
            </a:r>
            <a:r>
              <a:rPr lang="bn-BD" sz="3600" dirty="0" smtClean="0">
                <a:latin typeface="SutonnyBanglaMJ"/>
                <a:cs typeface="NikoshBAN" pitchFamily="2" charset="0"/>
              </a:rPr>
              <a:t> </a:t>
            </a:r>
            <a:r>
              <a:rPr lang="bn-BD" sz="3600" dirty="0" smtClean="0">
                <a:latin typeface="SutonnyBanglaMJ"/>
                <a:cs typeface="NikoshBAN" pitchFamily="2" charset="0"/>
              </a:rPr>
              <a:t>লিখতে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দিয়ে।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3815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57400" y="457200"/>
            <a:ext cx="4572000" cy="2286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458" name="Picture 2" descr="C:\Users\User\Desktop\Ict kustia\Mintu\image\gth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447924"/>
            <a:ext cx="5334000" cy="3952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447800"/>
            <a:ext cx="48006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পুঞ্জিকা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087469"/>
            <a:ext cx="48006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পাঠ্যবই,ইন্টারনেট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685798" y="879355"/>
            <a:ext cx="8001002" cy="31700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বেচে থাকার জন্য খাদ্য অন্যতম মৌলিক উপাদান ।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পৃথিবীর সব উদ্ভিদ ও প্রানীর খাদ্যের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নির্ভরশীলতার </a:t>
            </a:r>
            <a:endParaRPr lang="bn-BD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ভিত্তিতে গড়ে উঠেছে খাদ্যশৃঙখল এবং খাদ্যজাল ।</a:t>
            </a:r>
          </a:p>
          <a:p>
            <a:pPr algn="just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কয়েকটি খাদ্যশৃঙখল নিয়ে একটি খাদ্যজাল</a:t>
            </a:r>
          </a:p>
          <a:p>
            <a:pPr algn="just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 ।নীচে এই পাঠটিতে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রর্ণ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 হলো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914400" y="644780"/>
            <a:ext cx="72390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4570449"/>
            <a:ext cx="36576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পদবীঃসহকারী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1066800" y="5478783"/>
            <a:ext cx="7239000" cy="7285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বিদ্যালয়ঃএস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3137294"/>
            <a:ext cx="3810000" cy="70788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নামঃমনিরা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পারভিন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600200"/>
            <a:ext cx="5078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শ্রেনীঃ পঞ্চম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457200"/>
            <a:ext cx="434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4200" y="2514600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81000" y="3244334"/>
            <a:ext cx="952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শিরোনা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মঃজীব ও আমাদের পরিবেশ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 rot="10800000" flipV="1">
            <a:off x="1921794" y="3911884"/>
            <a:ext cx="4711261" cy="708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খাদ্যজাল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Materials for content\food_chai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258175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9144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blipFill>
                  <a:blip r:embed="rId2"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blipFill>
                <a:blip r:embed="rId2"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8956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খাদ্যজাল কী তা বলতে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4-Point Star 6"/>
          <p:cNvSpPr/>
          <p:nvPr/>
        </p:nvSpPr>
        <p:spPr>
          <a:xfrm flipH="1">
            <a:off x="457200" y="3657600"/>
            <a:ext cx="685800" cy="685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3505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খাদ্যজালের বৈশিষ্ট্যগুলো বলতে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4-Point Star 8"/>
          <p:cNvSpPr/>
          <p:nvPr/>
        </p:nvSpPr>
        <p:spPr>
          <a:xfrm>
            <a:off x="381000" y="2971800"/>
            <a:ext cx="685800" cy="533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990600"/>
            <a:ext cx="5334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514600"/>
            <a:ext cx="53340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খাদ্যজাল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od Chains ,Food Webs,Energy Pyramid in Ecosystems-Video f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8600"/>
            <a:ext cx="48005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খাদ্যজাল  কী ?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533400" y="990600"/>
            <a:ext cx="10287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 সম্প্রদায়ে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আন্তঃসর্স্পকযুক্ত 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 </a:t>
            </a:r>
          </a:p>
          <a:p>
            <a:pPr lvl="3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শৃঙ্খল কে খাদ্যজাল  বলে ।</a:t>
            </a:r>
          </a:p>
          <a:p>
            <a:pPr lvl="3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বাজপাখি</a:t>
            </a:r>
          </a:p>
          <a:p>
            <a:pPr lvl="3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 গিরগিটি</a:t>
            </a:r>
          </a:p>
          <a:p>
            <a:pPr lvl="3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সাপ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ব্যাঙ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endParaRPr lang="bn-BD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খরগোশ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ফড়িং</a:t>
            </a:r>
            <a:endParaRPr lang="bn-BD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endParaRPr lang="bn-BD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ইঁদুর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ঘাস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bn-BD" sz="3200" dirty="0" smtClean="0"/>
          </a:p>
          <a:p>
            <a:pPr lvl="3"/>
            <a:endPara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en-US" sz="2800" dirty="0" smtClean="0"/>
              <a:t> </a:t>
            </a:r>
            <a:r>
              <a:rPr lang="en-US" sz="3200" dirty="0" smtClean="0"/>
              <a:t>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বনভূমির খাদ্যজাল</a:t>
            </a:r>
            <a:r>
              <a:rPr lang="en-US" sz="3200" dirty="0" smtClean="0"/>
              <a:t>     </a:t>
            </a:r>
            <a:endParaRPr lang="en-US" sz="3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134600" y="17526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3810000" y="2590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2628900" y="31623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2933700" y="44577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6172200" y="32004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5181600" y="3505200"/>
            <a:ext cx="1219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3733800" y="24384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1371600" y="2438400"/>
            <a:ext cx="1371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 flipH="1" flipV="1">
            <a:off x="381000" y="4191000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1371600" y="52578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657600" y="4343400"/>
            <a:ext cx="3124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00200" y="3505200"/>
            <a:ext cx="3048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150</Words>
  <Application>Microsoft Office PowerPoint</Application>
  <PresentationFormat>On-screen Show (4:3)</PresentationFormat>
  <Paragraphs>46</Paragraphs>
  <Slides>14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 কে শুভেচ্ছ</dc:title>
  <dc:creator>User</dc:creator>
  <cp:lastModifiedBy>User</cp:lastModifiedBy>
  <cp:revision>119</cp:revision>
  <dcterms:created xsi:type="dcterms:W3CDTF">2006-08-16T00:00:00Z</dcterms:created>
  <dcterms:modified xsi:type="dcterms:W3CDTF">2014-03-01T04:24:15Z</dcterms:modified>
</cp:coreProperties>
</file>