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69" r:id="rId3"/>
    <p:sldId id="271" r:id="rId4"/>
    <p:sldId id="272" r:id="rId5"/>
    <p:sldId id="273" r:id="rId6"/>
    <p:sldId id="257" r:id="rId7"/>
    <p:sldId id="258" r:id="rId8"/>
    <p:sldId id="274" r:id="rId9"/>
    <p:sldId id="259" r:id="rId10"/>
    <p:sldId id="260" r:id="rId11"/>
    <p:sldId id="262" r:id="rId12"/>
    <p:sldId id="263" r:id="rId13"/>
    <p:sldId id="275" r:id="rId14"/>
    <p:sldId id="261" r:id="rId15"/>
    <p:sldId id="264" r:id="rId16"/>
    <p:sldId id="265" r:id="rId17"/>
    <p:sldId id="276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rulahmed5" initials="k" lastIdx="1" clrIdx="0">
    <p:extLst>
      <p:ext uri="{19B8F6BF-5375-455C-9EA6-DF929625EA0E}">
        <p15:presenceInfo xmlns:p15="http://schemas.microsoft.com/office/powerpoint/2012/main" userId="kamrulahmed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2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3T09:07:38.86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A6A6E-3046-4468-B820-C083B93C212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299F0-1162-4DA9-A88A-696FA6CE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0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99F0-1162-4DA9-A88A-696FA6CECF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8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1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4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5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6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7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8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7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6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1B5A-1BB4-479A-ABB0-76C6988AEE73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3F5E-4C54-4EE8-ABF0-3130AA66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4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5"/>
            <a:ext cx="12192000" cy="67624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132627" y="3699886"/>
            <a:ext cx="95534" cy="2169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2129052"/>
            <a:ext cx="6073254" cy="186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77" y="163132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016" y="627797"/>
            <a:ext cx="9430602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 নিয়ে উৎপাদক করার নিয়মঃ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15904" y="2333767"/>
            <a:ext cx="450377" cy="436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575713" y="2333767"/>
            <a:ext cx="491320" cy="43672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40491" y="2347415"/>
            <a:ext cx="450377" cy="436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79829" y="2333767"/>
            <a:ext cx="532263" cy="4367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4235924" y="2333767"/>
            <a:ext cx="513498" cy="450377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>
            <a:off x="2224585" y="2292823"/>
            <a:ext cx="204716" cy="545911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oon 17"/>
          <p:cNvSpPr/>
          <p:nvPr/>
        </p:nvSpPr>
        <p:spPr>
          <a:xfrm rot="10800000">
            <a:off x="6578222" y="2224583"/>
            <a:ext cx="245661" cy="68238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1433015" y="3903260"/>
            <a:ext cx="791570" cy="586853"/>
          </a:xfrm>
          <a:prstGeom prst="mathEqua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05924 0.248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1243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03256 0.2469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1233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68 0.237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1185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1302 0.2358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178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2194 0.244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224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9062 0.240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203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10742 0.2407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15653" y="2634017"/>
                <a:ext cx="7178723" cy="70788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 </a:t>
                </a:r>
                <a14:m>
                  <m:oMath xmlns:m="http://schemas.openxmlformats.org/officeDocument/2006/math">
                    <m:r>
                      <a:rPr lang="bn-BD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𝑎𝑥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উৎপাদকে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বিশ্লেষণঃ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653" y="2634017"/>
                <a:ext cx="7178723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2879" t="-12605" r="-389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15654" y="4476467"/>
                <a:ext cx="7178723" cy="1077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𝑎𝑥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𝑏𝑥</m:t>
                    </m:r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654" y="4476467"/>
                <a:ext cx="7178723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15653" y="1004906"/>
            <a:ext cx="7178723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846" y="1596901"/>
            <a:ext cx="9007521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(1)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83139" y="4026090"/>
                <a:ext cx="8980227" cy="76944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39" y="4026090"/>
                <a:ext cx="8980227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9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846" y="1596901"/>
            <a:ext cx="900752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(1)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55847" y="3316406"/>
                <a:ext cx="9007520" cy="230832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cs typeface="NikoshBAN" panose="02000000000000000000" pitchFamily="2" charset="0"/>
                  </a:rPr>
                  <a:t>	</a:t>
                </a:r>
                <a:r>
                  <a:rPr lang="en-US" sz="4800" dirty="0" err="1" smtClean="0">
                    <a:cs typeface="NikoshBAN" panose="02000000000000000000" pitchFamily="2" charset="0"/>
                  </a:rPr>
                  <a:t>প্রদত্ত</a:t>
                </a:r>
                <a:r>
                  <a:rPr lang="en-US" sz="48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cs typeface="NikoshBAN" panose="02000000000000000000" pitchFamily="2" charset="0"/>
                  </a:rPr>
                  <a:t>রাশি</a:t>
                </a:r>
                <a:r>
                  <a:rPr lang="en-US" sz="48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endParaRPr lang="en-US" sz="48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7" y="3316406"/>
                <a:ext cx="9007520" cy="2308324"/>
              </a:xfrm>
              <a:prstGeom prst="rect">
                <a:avLst/>
              </a:prstGeom>
              <a:blipFill rotWithShape="0">
                <a:blip r:embed="rId2"/>
                <a:stretch>
                  <a:fillRect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7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4550" y="300578"/>
            <a:ext cx="92122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ইচ্ছামত সাজিয়ে কমন নিয়ে উৎপাদক করার নিয়মঃ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4-Point Star 2"/>
          <p:cNvSpPr/>
          <p:nvPr/>
        </p:nvSpPr>
        <p:spPr>
          <a:xfrm>
            <a:off x="2485080" y="1787776"/>
            <a:ext cx="522027" cy="54591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4-Point Star 3"/>
          <p:cNvSpPr/>
          <p:nvPr/>
        </p:nvSpPr>
        <p:spPr>
          <a:xfrm>
            <a:off x="9012738" y="1699066"/>
            <a:ext cx="489045" cy="62779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3296098" y="1862839"/>
            <a:ext cx="522027" cy="4367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3937678" y="1903781"/>
            <a:ext cx="682388" cy="25930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9728066" y="1671689"/>
            <a:ext cx="541358" cy="62779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5489964" y="1780952"/>
            <a:ext cx="539086" cy="55955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7518249" y="1835543"/>
            <a:ext cx="586854" cy="45037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6118835" y="1808247"/>
            <a:ext cx="674430" cy="45037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8257464" y="1815072"/>
            <a:ext cx="562967" cy="3957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6946199" y="1849191"/>
            <a:ext cx="495869" cy="4503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4946588" y="1839688"/>
            <a:ext cx="426493" cy="5049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2380782" y="4434512"/>
            <a:ext cx="687511" cy="5732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oon 20"/>
          <p:cNvSpPr/>
          <p:nvPr/>
        </p:nvSpPr>
        <p:spPr>
          <a:xfrm>
            <a:off x="3186459" y="4451102"/>
            <a:ext cx="272956" cy="66191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oon 21"/>
          <p:cNvSpPr/>
          <p:nvPr/>
        </p:nvSpPr>
        <p:spPr>
          <a:xfrm rot="10575557">
            <a:off x="5581891" y="4451101"/>
            <a:ext cx="321126" cy="66191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Magnetic Disk 22"/>
          <p:cNvSpPr/>
          <p:nvPr/>
        </p:nvSpPr>
        <p:spPr>
          <a:xfrm>
            <a:off x="3578720" y="4502752"/>
            <a:ext cx="624930" cy="51179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4287886" y="4577813"/>
            <a:ext cx="624956" cy="2866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6-Point Star 24"/>
          <p:cNvSpPr/>
          <p:nvPr/>
        </p:nvSpPr>
        <p:spPr>
          <a:xfrm>
            <a:off x="4954985" y="4457927"/>
            <a:ext cx="643154" cy="55955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/>
          <p:cNvSpPr/>
          <p:nvPr/>
        </p:nvSpPr>
        <p:spPr>
          <a:xfrm>
            <a:off x="6696675" y="4530039"/>
            <a:ext cx="516908" cy="4913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977192" y="4490030"/>
            <a:ext cx="655365" cy="52450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oon 27"/>
          <p:cNvSpPr/>
          <p:nvPr/>
        </p:nvSpPr>
        <p:spPr>
          <a:xfrm rot="10637862">
            <a:off x="9713682" y="4495000"/>
            <a:ext cx="263031" cy="545911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oon 28"/>
          <p:cNvSpPr/>
          <p:nvPr/>
        </p:nvSpPr>
        <p:spPr>
          <a:xfrm>
            <a:off x="7430634" y="4509573"/>
            <a:ext cx="232013" cy="545911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agnetic Disk 29"/>
          <p:cNvSpPr/>
          <p:nvPr/>
        </p:nvSpPr>
        <p:spPr>
          <a:xfrm>
            <a:off x="7876500" y="4528568"/>
            <a:ext cx="511231" cy="44743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8560544" y="4575057"/>
            <a:ext cx="477671" cy="38120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6-Point Star 31"/>
          <p:cNvSpPr/>
          <p:nvPr/>
        </p:nvSpPr>
        <p:spPr>
          <a:xfrm>
            <a:off x="9120114" y="4489102"/>
            <a:ext cx="469419" cy="58685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qual 38"/>
          <p:cNvSpPr/>
          <p:nvPr/>
        </p:nvSpPr>
        <p:spPr>
          <a:xfrm>
            <a:off x="740532" y="4489101"/>
            <a:ext cx="696036" cy="525209"/>
          </a:xfrm>
          <a:prstGeom prst="mathEqual">
            <a:avLst>
              <a:gd name="adj1" fmla="val 11185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Equal 39"/>
          <p:cNvSpPr/>
          <p:nvPr/>
        </p:nvSpPr>
        <p:spPr>
          <a:xfrm>
            <a:off x="740532" y="3548419"/>
            <a:ext cx="696036" cy="60050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0.07487 0.2527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263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8789 0.2537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126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35117 0.25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1282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32487 0.2560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1280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3233 0.2606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1303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0461 0.2567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1282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4.79167E-6 0.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44128 0.261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70" y="1307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45937 0.261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1307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46836 0.265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4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00013 0.16899 " pathEditMode="relative" rAng="0" ptsTypes="AA">
                                      <p:cBhvr>
                                        <p:cTn id="17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449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625 0.17362 " pathEditMode="relative" rAng="0" ptsTypes="AA">
                                      <p:cBhvr>
                                        <p:cTn id="17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868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3386 0.16644 " pathEditMode="relative" rAng="0" ptsTypes="AA">
                                      <p:cBhvr>
                                        <p:cTn id="17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831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045E-16 L -0.13581 0.17199 " pathEditMode="relative" rAng="0" ptsTypes="AA">
                                      <p:cBhvr>
                                        <p:cTn id="17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8588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13073 0.17222 " pathEditMode="relative" rAng="0" ptsTypes="AA">
                                      <p:cBhvr>
                                        <p:cTn id="17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8611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13919 0.17153 " pathEditMode="relative" rAng="0" ptsTypes="AA">
                                      <p:cBhvr>
                                        <p:cTn id="18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856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10026 0.16459 " pathEditMode="relative" rAng="0" ptsTypes="AA">
                                      <p:cBhvr>
                                        <p:cTn id="18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8218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03437 0.17871 " pathEditMode="relative" rAng="0" ptsTypes="AA">
                                      <p:cBhvr>
                                        <p:cTn id="18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8935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4623 0.17939 " pathEditMode="relative" rAng="0" ptsTypes="AA">
                                      <p:cBhvr>
                                        <p:cTn id="18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8958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20182 0.15741 " pathEditMode="relative" rAng="0" ptsTypes="AA">
                                      <p:cBhvr>
                                        <p:cTn id="18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787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48125 0.16783 " pathEditMode="relative" rAng="0" ptsTypes="AA">
                                      <p:cBhvr>
                                        <p:cTn id="19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838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475 0.16736 " pathEditMode="relative" rAng="0" ptsTypes="AA">
                                      <p:cBhvr>
                                        <p:cTn id="19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835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47448 0.16505 " pathEditMode="relative" rAng="0" ptsTypes="AA">
                                      <p:cBhvr>
                                        <p:cTn id="19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24" y="8241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13021 0.18241 " pathEditMode="relative" rAng="0" ptsTypes="AA">
                                      <p:cBhvr>
                                        <p:cTn id="19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9" grpId="0" animBg="1"/>
      <p:bldP spid="39" grpId="1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6664" y="641445"/>
            <a:ext cx="850255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ইচ্ছামত সাজিয়ে কমন নিয়ে উৎপাদক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6664" y="2088107"/>
                <a:ext cx="8502554" cy="64633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64" y="2088107"/>
                <a:ext cx="850255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07" t="-741" b="-1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6664" y="3534769"/>
                <a:ext cx="8502554" cy="206210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𝑎𝑦</m:t>
                    </m:r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𝑏𝑦</m:t>
                    </m:r>
                  </m:oMath>
                </a14:m>
                <a:endParaRPr lang="en-US" sz="32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64" y="3534769"/>
                <a:ext cx="8502554" cy="20621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4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7" y="873458"/>
            <a:ext cx="926683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(2)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2197" y="3698543"/>
                <a:ext cx="9266830" cy="175432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উৎপাদকে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bn-BD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bn-BD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𝑏𝑐</m:t>
                    </m:r>
                    <m:r>
                      <a:rPr lang="bn-BD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bn-BD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𝑎𝑐</m:t>
                    </m:r>
                  </m:oMath>
                </a14:m>
                <a:r>
                  <a:rPr lang="bn-BD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97" y="3698543"/>
                <a:ext cx="926683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649" t="-3438" r="-2600" b="-1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7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794" y="873458"/>
            <a:ext cx="8925636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(2)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2794" y="3302758"/>
                <a:ext cx="8925635" cy="280076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bn-BD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𝑏𝑐</m:t>
                    </m:r>
                    <m:r>
                      <a:rPr lang="bn-BD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bn-BD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𝑎𝑐</m:t>
                    </m:r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𝑎𝑐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𝑏𝑐</m:t>
                    </m:r>
                  </m:oMath>
                </a14:m>
                <a:endParaRPr lang="bn-BD" sz="44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 </m:t>
                    </m:r>
                    <m:r>
                      <a:rPr lang="bn-BD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d>
                      <m:dPr>
                        <m:ctrlP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</m:oMath>
                </a14:m>
                <a:endPara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bn-BD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794" y="3302758"/>
                <a:ext cx="8925635" cy="2800767"/>
              </a:xfrm>
              <a:prstGeom prst="rect">
                <a:avLst/>
              </a:prstGeom>
              <a:blipFill rotWithShape="0">
                <a:blip r:embed="rId2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1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959" y="403508"/>
            <a:ext cx="921223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958" y="1594990"/>
            <a:ext cx="91030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একটা রাশিকে দুই বা ততোধিক রাশির গুণফলরূপে প্রকাশ করলে শেষোক্ত রাশিগুলোকে প্রথমোক্ত রাশিটির কি বলে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73958" y="2374710"/>
            <a:ext cx="338920" cy="3150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3958" y="3054626"/>
                <a:ext cx="9212238" cy="156966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উৎপাদক নির্ণয় করা যায়-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𝑖</m:t>
                    </m:r>
                    <m:r>
                      <a:rPr lang="bn-BD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কমন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নিয়ে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𝑖𝑖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ইচ্ছামত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সাজিয়ে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কমন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নিয়ে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𝑖𝑖𝑖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মধ্যপদ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পরিবর্তন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সঠিক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ওii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iiওiii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	গ) iওiii                     ঘ)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i,iiও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iii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58" y="3054626"/>
                <a:ext cx="9212238" cy="1569660"/>
              </a:xfrm>
              <a:prstGeom prst="rect">
                <a:avLst/>
              </a:prstGeom>
              <a:blipFill rotWithShape="0">
                <a:blip r:embed="rId2"/>
                <a:stretch>
                  <a:fillRect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3958" y="5238437"/>
                <a:ext cx="9103056" cy="79387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উৎপাদক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কোনটি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58" y="5238437"/>
                <a:ext cx="9103056" cy="7938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7588154" y="4261580"/>
            <a:ext cx="327547" cy="3627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00316" y="5635373"/>
            <a:ext cx="327547" cy="3627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173" y="614149"/>
            <a:ext cx="7116046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8173" y="2401022"/>
                <a:ext cx="7116046" cy="280076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উৎপাদকে বিশ্লেষণ করঃ</a:t>
                </a:r>
              </a:p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bn-BD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sSup>
                      <m:sSupPr>
                        <m:ctrlPr>
                          <a:rPr lang="bn-BD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𝑎𝑐</m:t>
                    </m:r>
                    <m:sSup>
                      <m:sSupPr>
                        <m:ctrlP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𝑎𝑑</m:t>
                    </m:r>
                    <m:sSup>
                      <m:sSupPr>
                        <m:ctrlP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endPara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bn-BD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sSup>
                      <m:sSupPr>
                        <m:ctrlPr>
                          <a:rPr lang="bn-BD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bn-BD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𝑎𝑥</m:t>
                    </m:r>
                  </m:oMath>
                </a14:m>
                <a:endPara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bn-BD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𝑏𝑧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𝑐𝑥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𝑐𝑧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𝑏𝑥</m:t>
                    </m:r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73" y="2401022"/>
                <a:ext cx="7116046" cy="28007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45" y="614149"/>
            <a:ext cx="3514422" cy="45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257" y="682388"/>
            <a:ext cx="1121428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258" y="2516523"/>
            <a:ext cx="7855171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আহমদ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শিক্ষক(গণিত)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রাজুর বাজার কলেজিয়েট স্কুল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 সদর, নেত্রকোণা।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০১৭১৪৬৮০৩১০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44" y="2516523"/>
            <a:ext cx="3020261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676" y="504967"/>
            <a:ext cx="7999688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2788668"/>
            <a:ext cx="8106770" cy="36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71934" y="457200"/>
            <a:ext cx="9310048" cy="1295400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8134" y="2286000"/>
            <a:ext cx="9233848" cy="3810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bn-BD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IN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bn-IN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233" y="369223"/>
            <a:ext cx="236106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প্রথমোক্ত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8631" y="369223"/>
            <a:ext cx="57320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শেষোক্ত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6233" y="2007426"/>
            <a:ext cx="368490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76233" y="2643143"/>
            <a:ext cx="368490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87606" y="3295207"/>
            <a:ext cx="368490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65528" y="3295207"/>
            <a:ext cx="368490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5528" y="2662423"/>
            <a:ext cx="368490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72351" y="1999397"/>
            <a:ext cx="368490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87606" y="1368832"/>
            <a:ext cx="368490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65528" y="1368832"/>
            <a:ext cx="368490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87606" y="4271749"/>
            <a:ext cx="11464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৮টি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8249" y="4374598"/>
            <a:ext cx="114641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4847" y="3091979"/>
            <a:ext cx="1146412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0432" y="2134490"/>
            <a:ext cx="1146412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48719" y="4374599"/>
            <a:ext cx="114641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৮টি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17660" y="1368832"/>
            <a:ext cx="464024" cy="6305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32394" y="1281277"/>
            <a:ext cx="464024" cy="6305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32394" y="2072580"/>
            <a:ext cx="464024" cy="63056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43794" y="3561806"/>
            <a:ext cx="464024" cy="6305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50619" y="2828540"/>
            <a:ext cx="464024" cy="6305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50619" y="2095274"/>
            <a:ext cx="464024" cy="6305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43797" y="1351129"/>
            <a:ext cx="475397" cy="6426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379418" y="3318128"/>
            <a:ext cx="464024" cy="6305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379418" y="2543058"/>
            <a:ext cx="464024" cy="6305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379418" y="1790731"/>
            <a:ext cx="464024" cy="6305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379418" y="1053246"/>
            <a:ext cx="464024" cy="6305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073183" y="3301303"/>
            <a:ext cx="464024" cy="6305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073183" y="2553048"/>
            <a:ext cx="464024" cy="6305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073183" y="1790730"/>
            <a:ext cx="464024" cy="6305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073183" y="1053549"/>
            <a:ext cx="464024" cy="6305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76297" y="5819744"/>
            <a:ext cx="267496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Bent-Up Arrow 29"/>
          <p:cNvSpPr/>
          <p:nvPr/>
        </p:nvSpPr>
        <p:spPr>
          <a:xfrm>
            <a:off x="7158249" y="5663821"/>
            <a:ext cx="989464" cy="544173"/>
          </a:xfrm>
          <a:prstGeom prst="bentUpArrow">
            <a:avLst>
              <a:gd name="adj1" fmla="val 25000"/>
              <a:gd name="adj2" fmla="val 25000"/>
              <a:gd name="adj3" fmla="val 475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899" y="504966"/>
            <a:ext cx="902117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৮কে কি কি সংখ্যা দ্বারা ভাগ করা যায়?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898" y="1419366"/>
            <a:ext cx="9021172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২, ৪ এবং 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4900" y="2306471"/>
            <a:ext cx="902117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কে কি কি রাশির গুণফলরূপে প্রকাশ করা যায়?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14899" y="3698543"/>
                <a:ext cx="9021171" cy="646331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8 = 2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99" y="3698543"/>
                <a:ext cx="9021171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14900" y="5063320"/>
                <a:ext cx="9021171" cy="64633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৮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উৎপাদকগুলো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হচ্ছে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৪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৮</m:t>
                      </m:r>
                      <m:r>
                        <a:rPr lang="bn-BD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00" y="5063320"/>
                <a:ext cx="9021171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0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2" y="1460311"/>
            <a:ext cx="10276763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একটা রাশিকে দুই বা ততোধিক রাশির গুণফলরূপে প্রকাশ করলে শেষোক্ত রাশিগুলোকে প্রথমোক্ত রাশিটির কি বলে?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763" y="4026089"/>
            <a:ext cx="1027676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 বলে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003" y="1419367"/>
            <a:ext cx="968991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003" y="4121623"/>
            <a:ext cx="968991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934" y="573206"/>
            <a:ext cx="10440538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934" y="2797791"/>
            <a:ext cx="10440538" cy="30469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উৎপাদকে বিশ্লেষণ করতে পারবে।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5" y="805218"/>
            <a:ext cx="103859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উৎপাদকের নিয়মঃ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525" y="2770495"/>
            <a:ext cx="10385947" cy="31700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কমন নিয়ে।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ইচ্ছামত সাজিয়ে কমন নিয়ে।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সূত্রের সাহায্যে।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মধ্যপদ পরিবর্তন করে।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ভাগশেষ উপপাদ্যের সাহায্যে।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350</Words>
  <Application>Microsoft Office PowerPoint</Application>
  <PresentationFormat>Widescreen</PresentationFormat>
  <Paragraphs>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kamrulahmed5</cp:lastModifiedBy>
  <cp:revision>119</cp:revision>
  <dcterms:created xsi:type="dcterms:W3CDTF">2016-06-01T01:38:59Z</dcterms:created>
  <dcterms:modified xsi:type="dcterms:W3CDTF">2017-06-03T03:29:56Z</dcterms:modified>
</cp:coreProperties>
</file>