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7" r:id="rId6"/>
    <p:sldId id="260" r:id="rId7"/>
    <p:sldId id="263" r:id="rId8"/>
    <p:sldId id="264" r:id="rId9"/>
    <p:sldId id="261" r:id="rId10"/>
    <p:sldId id="262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9933"/>
    <a:srgbClr val="CC99FF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606" y="14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BAC7B-8292-42BA-ADAE-66F7161104D5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8606D-A6E0-4670-818C-1E8472AE51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8606D-A6E0-4670-818C-1E8472AE51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305800" cy="1446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800" dirty="0" err="1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88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 descr="20120512_41_0_0_water_lily_bla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905000"/>
            <a:ext cx="8839200" cy="4800600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TI Su19\Desktop\shahina\cms.somewhereinblog.n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49679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0" y="6324600"/>
            <a:ext cx="8534400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রাস্তা-ঘাটের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ক্ষতি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533400"/>
            <a:ext cx="7162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3" name="Picture 2" descr="1477572396_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8229600" cy="4648200"/>
          </a:xfrm>
          <a:prstGeom prst="rect">
            <a:avLst/>
          </a:prstGeom>
          <a:ln w="76200">
            <a:solidFill>
              <a:srgbClr val="7030A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0" y="5333999"/>
            <a:ext cx="8382000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ঘূর্ণিঝড়</a:t>
            </a:r>
            <a:r>
              <a:rPr lang="en-US" sz="3200" dirty="0" smtClean="0"/>
              <a:t> </a:t>
            </a:r>
            <a:r>
              <a:rPr lang="en-US" sz="3200" dirty="0" err="1" smtClean="0"/>
              <a:t>বিভিন্ন</a:t>
            </a:r>
            <a:r>
              <a:rPr lang="en-US" sz="3200" dirty="0" smtClean="0"/>
              <a:t> </a:t>
            </a:r>
            <a:r>
              <a:rPr lang="en-US" sz="3200" dirty="0" err="1" smtClean="0"/>
              <a:t>ক্ষতি</a:t>
            </a:r>
            <a:r>
              <a:rPr lang="en-US" sz="3200" dirty="0" smtClean="0"/>
              <a:t> </a:t>
            </a:r>
            <a:r>
              <a:rPr lang="en-US" sz="3200" dirty="0" err="1" smtClean="0"/>
              <a:t>করে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86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500" smtClean="0">
                <a:latin typeface="NikoshBAN" pitchFamily="2" charset="0"/>
                <a:cs typeface="NikoshBAN" pitchFamily="2" charset="0"/>
              </a:rPr>
              <a:t>মূল্যায়ণ</a:t>
            </a:r>
            <a:endParaRPr lang="en-US" sz="8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981200"/>
            <a:ext cx="8839200" cy="40010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সঠিক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উত্তরটি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খাতায়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লিখ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4000" dirty="0" smtClean="0">
                <a:latin typeface="NikoshBAN" pitchFamily="2" charset="0"/>
                <a:cs typeface="NikoshBAN" pitchFamily="2" charset="0"/>
              </a:rPr>
              <a:t>১।১৯৮৭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সাল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থেকে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বাংলাদেশে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কয়টি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বন্যা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হয়েছে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?</a:t>
            </a:r>
          </a:p>
          <a:p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ক.৫টি   খ.৮টি   গ.৭টি   ঘ.৯টি</a:t>
            </a:r>
          </a:p>
          <a:p>
            <a:r>
              <a:rPr lang="en-US" sz="4000" dirty="0" smtClean="0">
                <a:latin typeface="NikoshBAN" pitchFamily="2" charset="0"/>
                <a:cs typeface="NikoshBAN" pitchFamily="2" charset="0"/>
              </a:rPr>
              <a:t>২।মানবসৃষ্ট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দুর্যোগ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টি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?</a:t>
            </a:r>
          </a:p>
          <a:p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ক.বন্যা</a:t>
            </a:r>
            <a:r>
              <a:rPr lang="en-US" sz="3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খ.আগুন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গ.ঘূর্ণিঝড়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ঘ.জলোচ্ছ্বাস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endParaRPr 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7000" y="3581400"/>
            <a:ext cx="5501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∙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37338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4724400"/>
            <a:ext cx="5501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∙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077200" cy="243143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NikoshBAN" pitchFamily="2" charset="0"/>
                <a:cs typeface="NikoshBAN" pitchFamily="2" charset="0"/>
              </a:rPr>
              <a:t>১।।সংক্ষেপে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উত্তর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লিখ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ক.বন্যার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প্রভাবে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লিখ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?</a:t>
            </a:r>
          </a:p>
          <a:p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খ.মানুষ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কীভাবে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বন্যার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ঝুকি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বাড়িয়ে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তুলেছে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?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asras80_1410059930_1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017" y="1066800"/>
            <a:ext cx="9187017" cy="5257800"/>
          </a:xfrm>
          <a:prstGeom prst="hear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28600" y="0"/>
            <a:ext cx="8915400" cy="1107996"/>
          </a:xfrm>
          <a:prstGeom prst="rect">
            <a:avLst/>
          </a:prstGeom>
          <a:solidFill>
            <a:schemeClr val="accent3"/>
          </a:solidFill>
          <a:ln w="57150"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686800" cy="13234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en-US" sz="8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8000" dirty="0" err="1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8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9812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1676400"/>
            <a:ext cx="8686800" cy="280076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মোছাঃ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শাহিনা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বেগম</a:t>
            </a:r>
            <a:endParaRPr lang="en-US" sz="44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সহকারি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endParaRPr lang="en-US" sz="44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তেঘরিয়া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শহর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প্রাথমিক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বিদ্যালয়</a:t>
            </a:r>
            <a:endParaRPr lang="en-US" sz="44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সদর,সুনামগঞ্জ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763000" cy="1107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762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6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981200"/>
            <a:ext cx="8610600" cy="341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শ্রেণিঃচর্তুথ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বিষয়ঃবাংলাদেশ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ওবিশ্বপরিচয়</a:t>
            </a:r>
            <a:endParaRPr lang="en-US" sz="3600" dirty="0" smtClean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অধ্যায়ঃ১২</a:t>
            </a:r>
          </a:p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দুর্যোগ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মোকাবেলা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</a:p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পাঠেরশিরোনামঃবাংলাদেশে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নানা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--------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দেখা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দেয়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ctr"/>
            <a:endParaRPr lang="en-US" sz="3600" dirty="0" smtClean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991600" cy="1107996"/>
          </a:xfrm>
          <a:prstGeom prst="rect">
            <a:avLst/>
          </a:prstGeom>
          <a:solidFill>
            <a:srgbClr val="CC99FF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752600" y="2819400"/>
            <a:ext cx="9144000" cy="28623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accent3">
                <a:lumMod val="75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১০.১.১বাংলাদেশে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দুর্যোগ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(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বন্যা,ঘুর্ণিঝড়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,</a:t>
            </a:r>
          </a:p>
          <a:p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জলোচ্ছ্বাস,আগুনলাগা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)ও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এসব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দুর্যোগের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কারণ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সম্পর্কে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১০.১.২সামাজিক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জীবনে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এসব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দুর্যোগের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প্রভাব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jb0nny5-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4400"/>
            <a:ext cx="4419600" cy="2211125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0" y="3276600"/>
            <a:ext cx="2133600" cy="92333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tx2"/>
                </a:solidFill>
                <a:latin typeface="NikoshBAN" pitchFamily="2" charset="0"/>
                <a:cs typeface="NikoshBAN" pitchFamily="2" charset="0"/>
              </a:rPr>
              <a:t>বন্যা</a:t>
            </a:r>
            <a:endParaRPr lang="en-US" sz="5400" dirty="0">
              <a:solidFill>
                <a:schemeClr val="tx2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0"/>
            <a:ext cx="6400800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ছবি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দেখি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বলি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5" name="Picture 4" descr="ঘূর্ণিঝড়-‘রোয়ানু’-কেন-অর্থ-কি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914400"/>
            <a:ext cx="4419600" cy="220980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6" name="Picture 5" descr="8db6f5dae9d02c52bfc6b5ca86c40a07-01-05-16-Kawranbazar_Fire-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9800" y="3276600"/>
            <a:ext cx="4660547" cy="2819400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7010400" y="3352801"/>
            <a:ext cx="1981200" cy="707886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ঘূর্ণিঝড়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0" y="6211669"/>
            <a:ext cx="2971800" cy="646331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আগুন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2400"/>
            <a:ext cx="8763000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NikoshBAN" pitchFamily="2" charset="0"/>
                <a:cs typeface="NikoshBAN" pitchFamily="2" charset="0"/>
              </a:rPr>
              <a:t>উপস্থাপন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3" name="Picture 2" descr="04-1438666644-dfs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40" y="1371600"/>
            <a:ext cx="8596859" cy="4724400"/>
          </a:xfrm>
          <a:prstGeom prst="rect">
            <a:avLst/>
          </a:prstGeom>
          <a:ln w="57150">
            <a:solidFill>
              <a:srgbClr val="00B05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990600" y="6211669"/>
            <a:ext cx="6553200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বন্যা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মানুষের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ক্ষতি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yclone_Nargis_-Myanmar-3May20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410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685800" y="5715000"/>
            <a:ext cx="69342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প্রাকৃতিক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দুর্যোগ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ঘূর্ণিঝড়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TI Su19\Desktop\shahina\7bc03ccbbffb6fd8377c22c4c597ce01-IMG_67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806020" cy="586481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609600" y="6172200"/>
            <a:ext cx="685800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মানবসৃষ্ট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দুর্যোগ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আগুন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TI Su19\Desktop\shahina\b0820160730185750201607311431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91600" cy="5943600"/>
          </a:xfrm>
          <a:prstGeom prst="rect">
            <a:avLst/>
          </a:prstGeom>
          <a:noFill/>
          <a:ln w="76200">
            <a:solidFill>
              <a:schemeClr val="accent3">
                <a:lumMod val="7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81000" y="6172200"/>
            <a:ext cx="7162800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ফসল,বাড়ী-ঘর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ক্ষতি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হচ্ছে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135</Words>
  <Application>Microsoft Office PowerPoint</Application>
  <PresentationFormat>On-screen Show (4:3)</PresentationFormat>
  <Paragraphs>40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PTI Su19</dc:creator>
  <cp:lastModifiedBy>PTI Su19</cp:lastModifiedBy>
  <cp:revision>73</cp:revision>
  <dcterms:created xsi:type="dcterms:W3CDTF">2006-08-16T00:00:00Z</dcterms:created>
  <dcterms:modified xsi:type="dcterms:W3CDTF">2017-03-22T04:16:24Z</dcterms:modified>
</cp:coreProperties>
</file>