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83" r:id="rId8"/>
    <p:sldId id="280" r:id="rId9"/>
    <p:sldId id="276" r:id="rId10"/>
    <p:sldId id="277" r:id="rId11"/>
    <p:sldId id="281" r:id="rId12"/>
    <p:sldId id="266" r:id="rId13"/>
    <p:sldId id="279" r:id="rId14"/>
    <p:sldId id="270" r:id="rId15"/>
    <p:sldId id="273" r:id="rId16"/>
    <p:sldId id="269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3/19/2017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5257800"/>
            <a:ext cx="53340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shusen\Desktop\animated picture\butflys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077200" cy="5215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husen\Desktop\udbid\tree-clipar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4343400" cy="4800600"/>
          </a:xfrm>
          <a:prstGeom prst="rect">
            <a:avLst/>
          </a:prstGeom>
          <a:noFill/>
        </p:spPr>
      </p:pic>
      <p:pic>
        <p:nvPicPr>
          <p:cNvPr id="2052" name="Picture 4" descr="C:\Users\shusen\Desktop\Tree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112540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381000"/>
            <a:ext cx="1447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5791200"/>
            <a:ext cx="42672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উদ্ভিদ মূলের সাহায্যে মাটিতে আটকে থাকে।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914400"/>
            <a:ext cx="35814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 বইয়ের সাথে সংযোগ</a:t>
            </a:r>
            <a:endParaRPr lang="en-US" dirty="0"/>
          </a:p>
        </p:txBody>
      </p:sp>
      <p:pic>
        <p:nvPicPr>
          <p:cNvPr id="1026" name="Picture 2" descr="C:\Users\shusen\Pictures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199" y="1563427"/>
            <a:ext cx="3362325" cy="4332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28800" y="1905000"/>
            <a:ext cx="54864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 ও প্রাণীর ৪ টি বৈশিষ্ট্য  লিখ</a:t>
            </a: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524000" y="2819400"/>
          <a:ext cx="6096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895350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উদ্ভিদ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প্রাণী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350">
                <a:tc>
                  <a:txBody>
                    <a:bodyPr/>
                    <a:lstStyle/>
                    <a:p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350">
                <a:tc>
                  <a:txBody>
                    <a:bodyPr/>
                    <a:lstStyle/>
                    <a:p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5350">
                <a:tc>
                  <a:txBody>
                    <a:bodyPr/>
                    <a:lstStyle/>
                    <a:p>
                      <a:endParaRPr lang="en-US" sz="40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4" descr="C:\Users\shusen\Desktop\Tree\DSC01961-62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1"/>
            <a:ext cx="1447800" cy="1507402"/>
          </a:xfrm>
          <a:prstGeom prst="rect">
            <a:avLst/>
          </a:prstGeom>
          <a:noFill/>
        </p:spPr>
      </p:pic>
      <p:pic>
        <p:nvPicPr>
          <p:cNvPr id="14" name="Picture 3" descr="C:\Users\shusen\Desktop\Tree\DSC00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6234" y="381000"/>
            <a:ext cx="1456766" cy="1676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124200" y="762000"/>
            <a:ext cx="28194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533400"/>
            <a:ext cx="5029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2">
                    <a:lumMod val="10000"/>
                    <a:lumOff val="90000"/>
                  </a:schemeClr>
                </a:solidFill>
                <a:latin typeface="NikoshBAN" pitchFamily="2" charset="0"/>
                <a:cs typeface="NikoshBAN" pitchFamily="2" charset="0"/>
              </a:rPr>
              <a:t>সঠিক উত্তরটি বল</a:t>
            </a:r>
            <a:endParaRPr lang="en-US" sz="4000" dirty="0">
              <a:solidFill>
                <a:schemeClr val="tx2">
                  <a:lumMod val="10000"/>
                  <a:lumOff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524000"/>
            <a:ext cx="7239000" cy="17081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BD" sz="1100" dirty="0" smtClean="0"/>
          </a:p>
          <a:p>
            <a:endParaRPr lang="bn-BD" sz="1100" dirty="0" smtClean="0"/>
          </a:p>
          <a:p>
            <a:r>
              <a:rPr lang="bn-BD" sz="1100" dirty="0" smtClean="0"/>
              <a:t>১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১উদ্ভিদের কী কী অংশ আছে 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হাত, পা, পাখনা  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ডানা, পা, পাখনা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মূল, কান্ড, পাতা  ঘ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আইঁশ, পা, পাখনা</a:t>
            </a:r>
          </a:p>
          <a:p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419601"/>
            <a:ext cx="72390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অধিকাংশ প্রাণীর কী কী অংশ আছে ?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হাত, পা, পাতা, ডানা 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মূল, কান্ড, ডানা, পাখনা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শাখা, চোখ, কান, পাতা ঘ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চোখ, কান,নাক, মুখ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51054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66800" y="25146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3048000"/>
            <a:ext cx="7315200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উদ্ভিদ ও প্রাণী ____</a:t>
            </a:r>
            <a:r>
              <a:rPr lang="bn-BD" sz="3200" dirty="0" smtClean="0"/>
              <a:t>বিভিন্ন</a:t>
            </a:r>
            <a:r>
              <a:rPr lang="bn-BD" sz="2800" dirty="0" smtClean="0"/>
              <a:t> স্থানে বাস করে 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4648200"/>
            <a:ext cx="72390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প্রাণী এক   জায়গা  থেকে অন্য  জায়গা ____ করতে  পারে  ।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1981200"/>
            <a:ext cx="70866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উদ্ভিদ  ও  প্রাণী  উভয়েই  __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304800"/>
            <a:ext cx="48006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খালিঘর  পূরণ  কর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914400"/>
            <a:ext cx="5257800" cy="584775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উত্তরগুলো  মিলিয়ে  নেই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7848600" cy="2800767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উদ্ভিদ ও  প্রাণী উভয়ে 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  নিজের 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নিজে  তৈরি  করতে  পারে  না ।</a:t>
            </a: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উদ্ভিদ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 প্রাণী </a:t>
            </a: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স্থানে  বাস  করে।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 এক  জায়গা  থেকে  অন্য জায়গায়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চলাচল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করতে  পারে।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/>
          <p:cNvSpPr/>
          <p:nvPr/>
        </p:nvSpPr>
        <p:spPr>
          <a:xfrm>
            <a:off x="1219200" y="457200"/>
            <a:ext cx="6553200" cy="1981200"/>
          </a:xfrm>
          <a:prstGeom prst="wave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প্রশ্নগুলোর  উত্তর  দাও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743200"/>
            <a:ext cx="5867400" cy="25545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বেঁচে থাকার জন্য উদ্ভিদ কিসের উপর নির্ভরশীল 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মানুষ কিভাবে খাদ্যের জন্য উদ্ভিদ ও প্রাণীর উপর নির্ভরশীল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981200" y="762000"/>
            <a:ext cx="5257800" cy="1981200"/>
          </a:xfrm>
          <a:prstGeom prst="flowChartPunchedTape">
            <a:avLst/>
          </a:prstGeom>
          <a:solidFill>
            <a:srgbClr val="00B0F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বাড়ির  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191000"/>
            <a:ext cx="8153400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তোমার  বাড়িতে  দেখা উদ্ভিদ  ও  প্রাণীর  ৫ টি  পার্থক্য  লিখে  আনবে  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usen\Desktop\animated picture\flo1-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4857750"/>
          </a:xfrm>
          <a:prstGeom prst="rect">
            <a:avLst/>
          </a:prstGeom>
          <a:noFill/>
        </p:spPr>
      </p:pic>
      <p:sp>
        <p:nvSpPr>
          <p:cNvPr id="4" name="Wave 3"/>
          <p:cNvSpPr/>
          <p:nvPr/>
        </p:nvSpPr>
        <p:spPr>
          <a:xfrm>
            <a:off x="1752600" y="5029200"/>
            <a:ext cx="6248400" cy="1600200"/>
          </a:xfrm>
          <a:prstGeom prst="wav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8800" dirty="0" smtClean="0">
                <a:solidFill>
                  <a:schemeClr val="bg1">
                    <a:lumMod val="95000"/>
                  </a:schemeClr>
                </a:solidFill>
              </a:rPr>
              <a:t>ধন্যবাদ</a:t>
            </a:r>
            <a:endParaRPr lang="en-US" sz="8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828800" y="0"/>
            <a:ext cx="5791200" cy="31242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581400"/>
            <a:ext cx="7620000" cy="255454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খালেদা আফরোজ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১৬১ নং খাদেরগাঁও সরকারি প্রাথমিক বিদ্যালয়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মতলব দঃ, চাদপুর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657600"/>
            <a:ext cx="7620000" cy="255454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শ্রেণীঃ চতুর্থ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প্রাথমিক  বিজ্ঞান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পাঠঃ উদ্ভিদ  ওপ্রানী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পাঠ্যাংশঃ উদ্ভিদ ওপ্রানী  ......করতে পারে 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shusen\Desktop\animated picture\butterflies_flowers_lg_w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4582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057400" y="381000"/>
            <a:ext cx="5334000" cy="1295400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362200"/>
            <a:ext cx="8458200" cy="440120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 বেঁচে থাকার জন্য উদ্ভিদ সূর্যের আলোওপানির উপর নির্ভরশীল তা বলতে পারবে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৫ উদ্ভিদ কিভাবে খাদ্য তৈরি করে তা ব্যাখ্যা করতে পারবে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৬ মানুষ কিভাবে খাদ্যের জন্য পরিবেশের বিভিন্ন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উদ্ভিদ ওপ্রাণীর উপর নির্ভরশীল তা বর্ণনা করতে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8001000" cy="4373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152400"/>
            <a:ext cx="85344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আমরা ছবিতে কী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দেখছি তা বলি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791200"/>
            <a:ext cx="81534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পাঠের শিরোনামঃউদ্ভিদ ওপ্রাণীর মধ্যে পার্থক্য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2" y="1219200"/>
            <a:ext cx="4281488" cy="4419600"/>
          </a:xfrm>
          <a:prstGeom prst="rect">
            <a:avLst/>
          </a:prstGeom>
        </p:spPr>
      </p:pic>
      <p:pic>
        <p:nvPicPr>
          <p:cNvPr id="10" name="Picture 9" descr="images11.jpg"/>
          <p:cNvPicPr>
            <a:picLocks noChangeAspect="1"/>
          </p:cNvPicPr>
          <p:nvPr/>
        </p:nvPicPr>
        <p:blipFill>
          <a:blip r:embed="rId3" cstate="print"/>
          <a:srcRect b="5000"/>
          <a:stretch>
            <a:fillRect/>
          </a:stretch>
        </p:blipFill>
        <p:spPr>
          <a:xfrm>
            <a:off x="4419600" y="1143000"/>
            <a:ext cx="4350774" cy="434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5600" y="228600"/>
            <a:ext cx="4191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খাদ্য তৈরি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791200"/>
            <a:ext cx="42672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প্রাণী খাদ্যের জন্য অন্যের উপর নির্ভরশীল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5867400"/>
            <a:ext cx="42672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উদ্ভিদ  নিজের খাদ্য নিজে তৈরি করে।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usen\Desktop\udbid\tree-clipar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6400800" cy="5334000"/>
          </a:xfrm>
          <a:prstGeom prst="rect">
            <a:avLst/>
          </a:prstGeom>
          <a:noFill/>
        </p:spPr>
      </p:pic>
      <p:sp>
        <p:nvSpPr>
          <p:cNvPr id="4" name="TextBox 4"/>
          <p:cNvSpPr txBox="1"/>
          <p:nvPr/>
        </p:nvSpPr>
        <p:spPr>
          <a:xfrm>
            <a:off x="6934200" y="5334000"/>
            <a:ext cx="10668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/>
              <a:t>মূল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752601"/>
            <a:ext cx="15240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tabLst>
                <a:tab pos="173038" algn="l"/>
              </a:tabLst>
            </a:pP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6248400"/>
            <a:ext cx="4800600" cy="381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dirty="0" smtClean="0"/>
              <a:t>উদ্ভিদের বিভিন্ন অংগ</a:t>
            </a:r>
            <a:endParaRPr lang="en-US" dirty="0"/>
          </a:p>
        </p:txBody>
      </p:sp>
      <p:sp>
        <p:nvSpPr>
          <p:cNvPr id="12" name="TextBox 4"/>
          <p:cNvSpPr txBox="1"/>
          <p:nvPr/>
        </p:nvSpPr>
        <p:spPr>
          <a:xfrm>
            <a:off x="7010400" y="1905000"/>
            <a:ext cx="11430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/>
              <a:t>কান্ড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1485900" y="2324100"/>
            <a:ext cx="8382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4191000" y="5638800"/>
            <a:ext cx="27432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-838200" y="4800600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4267200" y="2133600"/>
            <a:ext cx="27432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usen\Desktop\Udvid O Prani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81400"/>
            <a:ext cx="3048000" cy="2024063"/>
          </a:xfrm>
          <a:prstGeom prst="rect">
            <a:avLst/>
          </a:prstGeom>
          <a:noFill/>
        </p:spPr>
      </p:pic>
      <p:pic>
        <p:nvPicPr>
          <p:cNvPr id="1027" name="Picture 3" descr="C:\Users\shusen\Desktop\Udvid O Prani\black_and_white_c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429000"/>
            <a:ext cx="3109913" cy="2078295"/>
          </a:xfrm>
          <a:prstGeom prst="rect">
            <a:avLst/>
          </a:prstGeom>
          <a:noFill/>
        </p:spPr>
      </p:pic>
      <p:pic>
        <p:nvPicPr>
          <p:cNvPr id="1028" name="Picture 4" descr="C:\Users\shusen\Desktop\Udvid O Prani\Human_Body-b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762000"/>
            <a:ext cx="2209800" cy="2525486"/>
          </a:xfrm>
          <a:prstGeom prst="rect">
            <a:avLst/>
          </a:prstGeom>
          <a:noFill/>
        </p:spPr>
      </p:pic>
      <p:pic>
        <p:nvPicPr>
          <p:cNvPr id="1029" name="Picture 5" descr="C:\Users\shusen\Desktop\Udvid O Prani\catla-catla-cat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762000"/>
            <a:ext cx="3057118" cy="1524001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rot="10800000" flipV="1">
            <a:off x="5181600" y="1828800"/>
            <a:ext cx="1524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4648200" y="4724400"/>
            <a:ext cx="1676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1752600" y="3276600"/>
            <a:ext cx="18288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05200" y="3048000"/>
            <a:ext cx="8382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পাখনা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2590800"/>
            <a:ext cx="838200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1600" dirty="0" smtClean="0"/>
              <a:t>আইঁশ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3886200" y="4419600"/>
            <a:ext cx="8382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লোম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33600" y="5943600"/>
            <a:ext cx="40386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প্রাণীর বিভিন্ন অংশ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husen\Desktop\animated picture\animated-horse-gif-7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2362200" cy="2133600"/>
          </a:xfrm>
          <a:prstGeom prst="rect">
            <a:avLst/>
          </a:prstGeom>
          <a:noFill/>
        </p:spPr>
      </p:pic>
      <p:pic>
        <p:nvPicPr>
          <p:cNvPr id="1027" name="Picture 3" descr="C:\Users\shusen\Desktop\animated picture\Butterfly-0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143000"/>
            <a:ext cx="2743200" cy="1981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9000" y="381000"/>
            <a:ext cx="2362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চলন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791200"/>
            <a:ext cx="39624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প্রাণী চলাফেরা করতে পারে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shusen\Desktop\Udvid O Prani\bird-animated-gif-2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704" y="3429000"/>
            <a:ext cx="2472096" cy="2057400"/>
          </a:xfrm>
          <a:prstGeom prst="rect">
            <a:avLst/>
          </a:prstGeom>
          <a:noFill/>
        </p:spPr>
      </p:pic>
      <p:pic>
        <p:nvPicPr>
          <p:cNvPr id="4099" name="Picture 3" descr="C:\Users\shusen\Desktop\Udvid O Prani\giphy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4800600" y="3356972"/>
            <a:ext cx="25908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966</TotalTime>
  <Words>334</Words>
  <Application>Microsoft Office PowerPoint</Application>
  <PresentationFormat>On-screen Show (4:3)</PresentationFormat>
  <Paragraphs>64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shusen</dc:creator>
  <cp:lastModifiedBy>luna</cp:lastModifiedBy>
  <cp:revision>85</cp:revision>
  <dcterms:created xsi:type="dcterms:W3CDTF">2006-08-16T00:00:00Z</dcterms:created>
  <dcterms:modified xsi:type="dcterms:W3CDTF">2017-03-19T09:59:11Z</dcterms:modified>
</cp:coreProperties>
</file>