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57" r:id="rId3"/>
    <p:sldId id="258" r:id="rId4"/>
    <p:sldId id="278" r:id="rId5"/>
    <p:sldId id="259" r:id="rId6"/>
    <p:sldId id="260" r:id="rId7"/>
    <p:sldId id="261" r:id="rId8"/>
    <p:sldId id="277" r:id="rId9"/>
    <p:sldId id="276" r:id="rId10"/>
    <p:sldId id="269" r:id="rId11"/>
    <p:sldId id="273" r:id="rId12"/>
    <p:sldId id="275" r:id="rId13"/>
    <p:sldId id="265" r:id="rId14"/>
    <p:sldId id="266" r:id="rId15"/>
    <p:sldId id="267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67" d="100"/>
          <a:sy n="67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BDF9D-DAC9-41F6-A536-06450FEA25C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AFA0A-01F7-4BD7-824B-73283DF2F3A6}">
      <dgm:prSet phldrT="[Text]"/>
      <dgm:spPr/>
      <dgm:t>
        <a:bodyPr/>
        <a:lstStyle/>
        <a:p>
          <a:r>
            <a: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কার জন্য  উৎপাদন </a:t>
          </a:r>
          <a:endParaRPr lang="en-US" dirty="0"/>
        </a:p>
      </dgm:t>
    </dgm:pt>
    <dgm:pt modelId="{401B3A1D-723F-456E-84EB-D9D11EE7C833}" type="parTrans" cxnId="{C13E884C-8DE9-4A4F-8B9E-A55685A7D410}">
      <dgm:prSet/>
      <dgm:spPr/>
      <dgm:t>
        <a:bodyPr/>
        <a:lstStyle/>
        <a:p>
          <a:endParaRPr lang="en-US"/>
        </a:p>
      </dgm:t>
    </dgm:pt>
    <dgm:pt modelId="{A94B186E-9192-4E5B-B826-48FAD3CFB86D}" type="sibTrans" cxnId="{C13E884C-8DE9-4A4F-8B9E-A55685A7D410}">
      <dgm:prSet/>
      <dgm:spPr/>
      <dgm:t>
        <a:bodyPr/>
        <a:lstStyle/>
        <a:p>
          <a:endParaRPr lang="en-US"/>
        </a:p>
      </dgm:t>
    </dgm:pt>
    <dgm:pt modelId="{6A889A9E-7910-470F-B602-13EBF662949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75CDD74-A7D5-4886-9A4D-D329A6389821}" type="parTrans" cxnId="{8543B93F-CA6E-4AAF-A2CA-80DE95F7D500}">
      <dgm:prSet/>
      <dgm:spPr/>
      <dgm:t>
        <a:bodyPr/>
        <a:lstStyle/>
        <a:p>
          <a:endParaRPr lang="en-US"/>
        </a:p>
      </dgm:t>
    </dgm:pt>
    <dgm:pt modelId="{0C914BFC-308E-4F4B-AAFD-6E9FC7DCE0BF}" type="sibTrans" cxnId="{8543B93F-CA6E-4AAF-A2CA-80DE95F7D500}">
      <dgm:prSet/>
      <dgm:spPr/>
      <dgm:t>
        <a:bodyPr/>
        <a:lstStyle/>
        <a:p>
          <a:endParaRPr lang="en-US"/>
        </a:p>
      </dgm:t>
    </dgm:pt>
    <dgm:pt modelId="{7AC3FBCC-6E3D-4A1E-9B94-ED2CAFEEF5B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5163139-821A-4ACF-B9C6-3E7F9F6C665E}" type="parTrans" cxnId="{F593CF4A-FFE6-437D-86B1-5749159241DB}">
      <dgm:prSet/>
      <dgm:spPr/>
      <dgm:t>
        <a:bodyPr/>
        <a:lstStyle/>
        <a:p>
          <a:endParaRPr lang="en-US"/>
        </a:p>
      </dgm:t>
    </dgm:pt>
    <dgm:pt modelId="{4C21CDA0-7B83-4572-B20E-73F6A359095C}" type="sibTrans" cxnId="{F593CF4A-FFE6-437D-86B1-5749159241DB}">
      <dgm:prSet/>
      <dgm:spPr/>
      <dgm:t>
        <a:bodyPr/>
        <a:lstStyle/>
        <a:p>
          <a:endParaRPr lang="en-US"/>
        </a:p>
      </dgm:t>
    </dgm:pt>
    <dgm:pt modelId="{076D507F-84CE-428B-AA92-54FD661831F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BC0BFC8-919E-4133-9771-3B58CE9D3381}" type="parTrans" cxnId="{D11B3F64-3810-4610-99F1-9848E03764A0}">
      <dgm:prSet/>
      <dgm:spPr/>
      <dgm:t>
        <a:bodyPr/>
        <a:lstStyle/>
        <a:p>
          <a:endParaRPr lang="en-US"/>
        </a:p>
      </dgm:t>
    </dgm:pt>
    <dgm:pt modelId="{1B11B8C0-76B4-4327-B914-2BED34122A01}" type="sibTrans" cxnId="{D11B3F64-3810-4610-99F1-9848E03764A0}">
      <dgm:prSet/>
      <dgm:spPr/>
      <dgm:t>
        <a:bodyPr/>
        <a:lstStyle/>
        <a:p>
          <a:endParaRPr lang="en-US"/>
        </a:p>
      </dgm:t>
    </dgm:pt>
    <dgm:pt modelId="{B1E0CCAE-0D84-4E5A-A01A-3613819ACC14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237A40E-30BE-4860-837A-59930C51982D}" type="parTrans" cxnId="{009F4D4A-3659-4B01-9FB7-EFAAE29C52ED}">
      <dgm:prSet/>
      <dgm:spPr/>
      <dgm:t>
        <a:bodyPr/>
        <a:lstStyle/>
        <a:p>
          <a:endParaRPr lang="en-US"/>
        </a:p>
      </dgm:t>
    </dgm:pt>
    <dgm:pt modelId="{6A34A3FB-83F5-4758-A68D-0B62A46293E5}" type="sibTrans" cxnId="{009F4D4A-3659-4B01-9FB7-EFAAE29C52ED}">
      <dgm:prSet/>
      <dgm:spPr/>
      <dgm:t>
        <a:bodyPr/>
        <a:lstStyle/>
        <a:p>
          <a:endParaRPr lang="en-US"/>
        </a:p>
      </dgm:t>
    </dgm:pt>
    <dgm:pt modelId="{64FDE6DB-9BAF-4C9D-84A8-12743D4FDFF5}" type="pres">
      <dgm:prSet presAssocID="{B3CBDF9D-DAC9-41F6-A536-06450FEA25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D8274B-CFBE-44F5-BDEE-35EAD80BB614}" type="pres">
      <dgm:prSet presAssocID="{11FAFA0A-01F7-4BD7-824B-73283DF2F3A6}" presName="centerShape" presStyleLbl="node0" presStyleIdx="0" presStyleCnt="1"/>
      <dgm:spPr/>
      <dgm:t>
        <a:bodyPr/>
        <a:lstStyle/>
        <a:p>
          <a:endParaRPr lang="en-US"/>
        </a:p>
      </dgm:t>
    </dgm:pt>
    <dgm:pt modelId="{F7738578-87BF-46F1-93B2-38E23A913686}" type="pres">
      <dgm:prSet presAssocID="{575CDD74-A7D5-4886-9A4D-D329A6389821}" presName="Name9" presStyleLbl="parChTrans1D2" presStyleIdx="0" presStyleCnt="4"/>
      <dgm:spPr/>
      <dgm:t>
        <a:bodyPr/>
        <a:lstStyle/>
        <a:p>
          <a:endParaRPr lang="en-US"/>
        </a:p>
      </dgm:t>
    </dgm:pt>
    <dgm:pt modelId="{B7DBAE6A-FFD9-4BA9-B9E2-DAC7533C6810}" type="pres">
      <dgm:prSet presAssocID="{575CDD74-A7D5-4886-9A4D-D329A638982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B2B5837-EFB7-41B5-BCD8-686305510C41}" type="pres">
      <dgm:prSet presAssocID="{6A889A9E-7910-470F-B602-13EBF66294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C4948-286D-40B6-A074-91AC6D5802D9}" type="pres">
      <dgm:prSet presAssocID="{F237A40E-30BE-4860-837A-59930C51982D}" presName="Name9" presStyleLbl="parChTrans1D2" presStyleIdx="1" presStyleCnt="4"/>
      <dgm:spPr/>
      <dgm:t>
        <a:bodyPr/>
        <a:lstStyle/>
        <a:p>
          <a:endParaRPr lang="en-US"/>
        </a:p>
      </dgm:t>
    </dgm:pt>
    <dgm:pt modelId="{F2F6510F-0213-40FE-B9CE-1D3BE3A5F45F}" type="pres">
      <dgm:prSet presAssocID="{F237A40E-30BE-4860-837A-59930C51982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3093276-3628-4B0E-B50E-AA8E2BCA5FFA}" type="pres">
      <dgm:prSet presAssocID="{B1E0CCAE-0D84-4E5A-A01A-3613819ACC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3D1DF-8E1F-460B-97CE-39290C5F2DA6}" type="pres">
      <dgm:prSet presAssocID="{F5163139-821A-4ACF-B9C6-3E7F9F6C665E}" presName="Name9" presStyleLbl="parChTrans1D2" presStyleIdx="2" presStyleCnt="4"/>
      <dgm:spPr/>
      <dgm:t>
        <a:bodyPr/>
        <a:lstStyle/>
        <a:p>
          <a:endParaRPr lang="en-US"/>
        </a:p>
      </dgm:t>
    </dgm:pt>
    <dgm:pt modelId="{F5B49D84-C68D-4729-802C-BB51E3FCDD6B}" type="pres">
      <dgm:prSet presAssocID="{F5163139-821A-4ACF-B9C6-3E7F9F6C665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95EDE46-A7E2-457D-801B-6422575FEF84}" type="pres">
      <dgm:prSet presAssocID="{7AC3FBCC-6E3D-4A1E-9B94-ED2CAFEEF5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0C0E4-76D5-4CBF-96CC-161B32D6BA36}" type="pres">
      <dgm:prSet presAssocID="{2BC0BFC8-919E-4133-9771-3B58CE9D3381}" presName="Name9" presStyleLbl="parChTrans1D2" presStyleIdx="3" presStyleCnt="4"/>
      <dgm:spPr/>
      <dgm:t>
        <a:bodyPr/>
        <a:lstStyle/>
        <a:p>
          <a:endParaRPr lang="en-US"/>
        </a:p>
      </dgm:t>
    </dgm:pt>
    <dgm:pt modelId="{2D63F082-79AC-48F9-BA43-605C1F5ADE5F}" type="pres">
      <dgm:prSet presAssocID="{2BC0BFC8-919E-4133-9771-3B58CE9D338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FE571F3-5A4F-45AC-AF9D-DB294F157482}" type="pres">
      <dgm:prSet presAssocID="{076D507F-84CE-428B-AA92-54FD661831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B3F64-3810-4610-99F1-9848E03764A0}" srcId="{11FAFA0A-01F7-4BD7-824B-73283DF2F3A6}" destId="{076D507F-84CE-428B-AA92-54FD661831F3}" srcOrd="3" destOrd="0" parTransId="{2BC0BFC8-919E-4133-9771-3B58CE9D3381}" sibTransId="{1B11B8C0-76B4-4327-B914-2BED34122A01}"/>
    <dgm:cxn modelId="{6EE9A46C-0DD9-463E-B3A8-824A30DC0F66}" type="presOf" srcId="{F237A40E-30BE-4860-837A-59930C51982D}" destId="{F2F6510F-0213-40FE-B9CE-1D3BE3A5F45F}" srcOrd="1" destOrd="0" presId="urn:microsoft.com/office/officeart/2005/8/layout/radial1"/>
    <dgm:cxn modelId="{95312326-E772-42FC-AA83-1D10D6613D6B}" type="presOf" srcId="{076D507F-84CE-428B-AA92-54FD661831F3}" destId="{3FE571F3-5A4F-45AC-AF9D-DB294F157482}" srcOrd="0" destOrd="0" presId="urn:microsoft.com/office/officeart/2005/8/layout/radial1"/>
    <dgm:cxn modelId="{F593CF4A-FFE6-437D-86B1-5749159241DB}" srcId="{11FAFA0A-01F7-4BD7-824B-73283DF2F3A6}" destId="{7AC3FBCC-6E3D-4A1E-9B94-ED2CAFEEF5BE}" srcOrd="2" destOrd="0" parTransId="{F5163139-821A-4ACF-B9C6-3E7F9F6C665E}" sibTransId="{4C21CDA0-7B83-4572-B20E-73F6A359095C}"/>
    <dgm:cxn modelId="{C13E884C-8DE9-4A4F-8B9E-A55685A7D410}" srcId="{B3CBDF9D-DAC9-41F6-A536-06450FEA25C3}" destId="{11FAFA0A-01F7-4BD7-824B-73283DF2F3A6}" srcOrd="0" destOrd="0" parTransId="{401B3A1D-723F-456E-84EB-D9D11EE7C833}" sibTransId="{A94B186E-9192-4E5B-B826-48FAD3CFB86D}"/>
    <dgm:cxn modelId="{8543B93F-CA6E-4AAF-A2CA-80DE95F7D500}" srcId="{11FAFA0A-01F7-4BD7-824B-73283DF2F3A6}" destId="{6A889A9E-7910-470F-B602-13EBF662949B}" srcOrd="0" destOrd="0" parTransId="{575CDD74-A7D5-4886-9A4D-D329A6389821}" sibTransId="{0C914BFC-308E-4F4B-AAFD-6E9FC7DCE0BF}"/>
    <dgm:cxn modelId="{80557449-CE8D-4BAB-97DB-D57066EC0BAE}" type="presOf" srcId="{B1E0CCAE-0D84-4E5A-A01A-3613819ACC14}" destId="{03093276-3628-4B0E-B50E-AA8E2BCA5FFA}" srcOrd="0" destOrd="0" presId="urn:microsoft.com/office/officeart/2005/8/layout/radial1"/>
    <dgm:cxn modelId="{84269B48-FBC1-4F68-A245-D5E44E286CC5}" type="presOf" srcId="{2BC0BFC8-919E-4133-9771-3B58CE9D3381}" destId="{A6C0C0E4-76D5-4CBF-96CC-161B32D6BA36}" srcOrd="0" destOrd="0" presId="urn:microsoft.com/office/officeart/2005/8/layout/radial1"/>
    <dgm:cxn modelId="{70B8A1CC-1607-4023-9260-2BF0CCD57B38}" type="presOf" srcId="{575CDD74-A7D5-4886-9A4D-D329A6389821}" destId="{F7738578-87BF-46F1-93B2-38E23A913686}" srcOrd="0" destOrd="0" presId="urn:microsoft.com/office/officeart/2005/8/layout/radial1"/>
    <dgm:cxn modelId="{50FBA5F7-AA24-4794-90CE-88A66021928C}" type="presOf" srcId="{F237A40E-30BE-4860-837A-59930C51982D}" destId="{C58C4948-286D-40B6-A074-91AC6D5802D9}" srcOrd="0" destOrd="0" presId="urn:microsoft.com/office/officeart/2005/8/layout/radial1"/>
    <dgm:cxn modelId="{9CC0437B-9CB8-4C4D-B254-829D920632EF}" type="presOf" srcId="{B3CBDF9D-DAC9-41F6-A536-06450FEA25C3}" destId="{64FDE6DB-9BAF-4C9D-84A8-12743D4FDFF5}" srcOrd="0" destOrd="0" presId="urn:microsoft.com/office/officeart/2005/8/layout/radial1"/>
    <dgm:cxn modelId="{A3D2CB7D-7615-427A-9FA0-B8D5CF80C021}" type="presOf" srcId="{11FAFA0A-01F7-4BD7-824B-73283DF2F3A6}" destId="{AAD8274B-CFBE-44F5-BDEE-35EAD80BB614}" srcOrd="0" destOrd="0" presId="urn:microsoft.com/office/officeart/2005/8/layout/radial1"/>
    <dgm:cxn modelId="{3B8A656E-4BBE-4E01-911B-DF943D76ED61}" type="presOf" srcId="{7AC3FBCC-6E3D-4A1E-9B94-ED2CAFEEF5BE}" destId="{A95EDE46-A7E2-457D-801B-6422575FEF84}" srcOrd="0" destOrd="0" presId="urn:microsoft.com/office/officeart/2005/8/layout/radial1"/>
    <dgm:cxn modelId="{B2A65D4C-9A92-45C8-AD55-0398862F08FB}" type="presOf" srcId="{2BC0BFC8-919E-4133-9771-3B58CE9D3381}" destId="{2D63F082-79AC-48F9-BA43-605C1F5ADE5F}" srcOrd="1" destOrd="0" presId="urn:microsoft.com/office/officeart/2005/8/layout/radial1"/>
    <dgm:cxn modelId="{618CCF14-4BFF-41FF-A414-A102D8515469}" type="presOf" srcId="{F5163139-821A-4ACF-B9C6-3E7F9F6C665E}" destId="{F5B49D84-C68D-4729-802C-BB51E3FCDD6B}" srcOrd="1" destOrd="0" presId="urn:microsoft.com/office/officeart/2005/8/layout/radial1"/>
    <dgm:cxn modelId="{F3FDA508-3369-4D48-AAAB-2B2A8F993A28}" type="presOf" srcId="{575CDD74-A7D5-4886-9A4D-D329A6389821}" destId="{B7DBAE6A-FFD9-4BA9-B9E2-DAC7533C6810}" srcOrd="1" destOrd="0" presId="urn:microsoft.com/office/officeart/2005/8/layout/radial1"/>
    <dgm:cxn modelId="{A9F504F5-D63C-4CFB-A53D-CCCBECD8EEB9}" type="presOf" srcId="{F5163139-821A-4ACF-B9C6-3E7F9F6C665E}" destId="{0F43D1DF-8E1F-460B-97CE-39290C5F2DA6}" srcOrd="0" destOrd="0" presId="urn:microsoft.com/office/officeart/2005/8/layout/radial1"/>
    <dgm:cxn modelId="{009F4D4A-3659-4B01-9FB7-EFAAE29C52ED}" srcId="{11FAFA0A-01F7-4BD7-824B-73283DF2F3A6}" destId="{B1E0CCAE-0D84-4E5A-A01A-3613819ACC14}" srcOrd="1" destOrd="0" parTransId="{F237A40E-30BE-4860-837A-59930C51982D}" sibTransId="{6A34A3FB-83F5-4758-A68D-0B62A46293E5}"/>
    <dgm:cxn modelId="{901FC934-F3FD-4F7A-AA1A-CAC8E4CFCBFF}" type="presOf" srcId="{6A889A9E-7910-470F-B602-13EBF662949B}" destId="{BB2B5837-EFB7-41B5-BCD8-686305510C41}" srcOrd="0" destOrd="0" presId="urn:microsoft.com/office/officeart/2005/8/layout/radial1"/>
    <dgm:cxn modelId="{C03B8154-019A-4BCE-A492-11A1FDF11EED}" type="presParOf" srcId="{64FDE6DB-9BAF-4C9D-84A8-12743D4FDFF5}" destId="{AAD8274B-CFBE-44F5-BDEE-35EAD80BB614}" srcOrd="0" destOrd="0" presId="urn:microsoft.com/office/officeart/2005/8/layout/radial1"/>
    <dgm:cxn modelId="{27CAA8B9-2E34-43CF-ACC1-3C6B597FEC14}" type="presParOf" srcId="{64FDE6DB-9BAF-4C9D-84A8-12743D4FDFF5}" destId="{F7738578-87BF-46F1-93B2-38E23A913686}" srcOrd="1" destOrd="0" presId="urn:microsoft.com/office/officeart/2005/8/layout/radial1"/>
    <dgm:cxn modelId="{86281554-03A7-4775-9A14-9DE695036620}" type="presParOf" srcId="{F7738578-87BF-46F1-93B2-38E23A913686}" destId="{B7DBAE6A-FFD9-4BA9-B9E2-DAC7533C6810}" srcOrd="0" destOrd="0" presId="urn:microsoft.com/office/officeart/2005/8/layout/radial1"/>
    <dgm:cxn modelId="{8735C5D2-55F0-428A-B311-6520CC0F360C}" type="presParOf" srcId="{64FDE6DB-9BAF-4C9D-84A8-12743D4FDFF5}" destId="{BB2B5837-EFB7-41B5-BCD8-686305510C41}" srcOrd="2" destOrd="0" presId="urn:microsoft.com/office/officeart/2005/8/layout/radial1"/>
    <dgm:cxn modelId="{D0EFD8B9-E1C7-471D-9C34-4048BFBA4F12}" type="presParOf" srcId="{64FDE6DB-9BAF-4C9D-84A8-12743D4FDFF5}" destId="{C58C4948-286D-40B6-A074-91AC6D5802D9}" srcOrd="3" destOrd="0" presId="urn:microsoft.com/office/officeart/2005/8/layout/radial1"/>
    <dgm:cxn modelId="{4B12DE35-F193-45B7-A07B-CA6FA1E712ED}" type="presParOf" srcId="{C58C4948-286D-40B6-A074-91AC6D5802D9}" destId="{F2F6510F-0213-40FE-B9CE-1D3BE3A5F45F}" srcOrd="0" destOrd="0" presId="urn:microsoft.com/office/officeart/2005/8/layout/radial1"/>
    <dgm:cxn modelId="{6680B4D8-8E53-410D-A361-14C3E6D47D21}" type="presParOf" srcId="{64FDE6DB-9BAF-4C9D-84A8-12743D4FDFF5}" destId="{03093276-3628-4B0E-B50E-AA8E2BCA5FFA}" srcOrd="4" destOrd="0" presId="urn:microsoft.com/office/officeart/2005/8/layout/radial1"/>
    <dgm:cxn modelId="{25C13A40-44FA-4DAF-ABEA-8B984915A83E}" type="presParOf" srcId="{64FDE6DB-9BAF-4C9D-84A8-12743D4FDFF5}" destId="{0F43D1DF-8E1F-460B-97CE-39290C5F2DA6}" srcOrd="5" destOrd="0" presId="urn:microsoft.com/office/officeart/2005/8/layout/radial1"/>
    <dgm:cxn modelId="{2EC3FFED-5EA2-4591-B9A3-1DB12351816A}" type="presParOf" srcId="{0F43D1DF-8E1F-460B-97CE-39290C5F2DA6}" destId="{F5B49D84-C68D-4729-802C-BB51E3FCDD6B}" srcOrd="0" destOrd="0" presId="urn:microsoft.com/office/officeart/2005/8/layout/radial1"/>
    <dgm:cxn modelId="{D685D36F-E218-4666-AB42-C2458E1BE9EC}" type="presParOf" srcId="{64FDE6DB-9BAF-4C9D-84A8-12743D4FDFF5}" destId="{A95EDE46-A7E2-457D-801B-6422575FEF84}" srcOrd="6" destOrd="0" presId="urn:microsoft.com/office/officeart/2005/8/layout/radial1"/>
    <dgm:cxn modelId="{A399D592-9F19-4EA7-9599-421E0DE49050}" type="presParOf" srcId="{64FDE6DB-9BAF-4C9D-84A8-12743D4FDFF5}" destId="{A6C0C0E4-76D5-4CBF-96CC-161B32D6BA36}" srcOrd="7" destOrd="0" presId="urn:microsoft.com/office/officeart/2005/8/layout/radial1"/>
    <dgm:cxn modelId="{FAB54033-6F0F-4C25-96AB-10759F9A915F}" type="presParOf" srcId="{A6C0C0E4-76D5-4CBF-96CC-161B32D6BA36}" destId="{2D63F082-79AC-48F9-BA43-605C1F5ADE5F}" srcOrd="0" destOrd="0" presId="urn:microsoft.com/office/officeart/2005/8/layout/radial1"/>
    <dgm:cxn modelId="{40560841-8043-4341-A6B5-CE31C3D8D78D}" type="presParOf" srcId="{64FDE6DB-9BAF-4C9D-84A8-12743D4FDFF5}" destId="{3FE571F3-5A4F-45AC-AF9D-DB294F15748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C69EF-90A8-49E2-B0B7-1441FECBE95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D8271-D003-4B5E-BE12-52033F35C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0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8271-D003-4B5E-BE12-52033F35C5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1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8271-D003-4B5E-BE12-52033F35C5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2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gif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4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3" y="990977"/>
            <a:ext cx="8590547" cy="4997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4342" y="2383789"/>
            <a:ext cx="3909480" cy="143664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13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 শুভেচ্ছা</a:t>
            </a:r>
            <a:endParaRPr lang="en-US" sz="135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4780" y="4250156"/>
            <a:ext cx="3116179" cy="1431757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bn-IN" sz="13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5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BISMILAH_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720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3810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 উৎপাদন করবে?  </a:t>
            </a:r>
          </a:p>
        </p:txBody>
      </p:sp>
      <p:pic>
        <p:nvPicPr>
          <p:cNvPr id="6" name="Picture 5" descr="hybrid-ri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1000"/>
            <a:ext cx="1524000" cy="1752600"/>
          </a:xfrm>
          <a:prstGeom prst="rect">
            <a:avLst/>
          </a:prstGeom>
        </p:spPr>
      </p:pic>
      <p:pic>
        <p:nvPicPr>
          <p:cNvPr id="7" name="Picture 6" descr="jatropha-cultiv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209800"/>
            <a:ext cx="1524000" cy="17526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600200" y="1828800"/>
            <a:ext cx="3962400" cy="3200400"/>
            <a:chOff x="2133600" y="1752600"/>
            <a:chExt cx="3962400" cy="3200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09800" y="4876800"/>
              <a:ext cx="3048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609601" y="3276600"/>
              <a:ext cx="3124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2057400"/>
              <a:ext cx="2971800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2971800"/>
              <a:ext cx="99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2209800" y="3886200"/>
              <a:ext cx="19050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09800" y="3962400"/>
              <a:ext cx="1981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733800" y="4419600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181600" y="4876800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2895600" y="5562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3716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</a:rPr>
              <a:t>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47800" y="5029200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O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91200" y="4648200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X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43200" y="2743200"/>
            <a:ext cx="41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</a:rPr>
              <a:t>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68880" y="4930914"/>
            <a:ext cx="426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</a:rPr>
              <a:t>v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57600" y="3657600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solidFill>
                  <a:srgbClr val="7030A0"/>
                </a:solidFill>
              </a:rPr>
              <a:t>b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52800" y="502920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</a:rPr>
              <a:t>v1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4400" y="2743200"/>
            <a:ext cx="69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w1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90600" y="3733800"/>
            <a:ext cx="490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w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315200" y="4191000"/>
            <a:ext cx="1600200" cy="1905000"/>
            <a:chOff x="7391400" y="3657600"/>
            <a:chExt cx="1600200" cy="1905000"/>
          </a:xfrm>
        </p:grpSpPr>
        <p:pic>
          <p:nvPicPr>
            <p:cNvPr id="46" name="Picture 45" descr="hybrid-rice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3733800"/>
              <a:ext cx="1447800" cy="990601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7391400" y="3657600"/>
              <a:ext cx="1600200" cy="1905000"/>
              <a:chOff x="7391400" y="3657600"/>
              <a:chExt cx="1600200" cy="19050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7391400" y="3657600"/>
                <a:ext cx="1600200" cy="1905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 descr="jatropha-cultivation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7600" y="4648200"/>
                <a:ext cx="1447800" cy="838200"/>
              </a:xfrm>
              <a:prstGeom prst="rect">
                <a:avLst/>
              </a:prstGeom>
            </p:spPr>
          </p:pic>
        </p:grpSp>
      </p:grpSp>
      <p:sp>
        <p:nvSpPr>
          <p:cNvPr id="50" name="Rounded Rectangle 49"/>
          <p:cNvSpPr/>
          <p:nvPr/>
        </p:nvSpPr>
        <p:spPr>
          <a:xfrm>
            <a:off x="7239000" y="304800"/>
            <a:ext cx="16764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-241011" y="325823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গম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315200" y="2286000"/>
            <a:ext cx="16764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2000" y="1853625"/>
            <a:ext cx="69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w2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19600" y="5029200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v2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05200" y="1600200"/>
            <a:ext cx="3657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শুধু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W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2 পরিমাণ গম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অথবা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V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2 পরিমাণ সবজি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অথবা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W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1 পরিমাণ গম +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V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পরিমাণ সবজি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অথবা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W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পরিমাণ গম+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V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1 পরিমাণ সবজি</a:t>
            </a:r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152400" y="6248400"/>
            <a:ext cx="883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bn-BD" sz="3600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করবে চাহিদা ও তুলনা মূলক উৎপাদন সুবিধার উপর  </a:t>
            </a:r>
            <a:r>
              <a:rPr lang="bn-BD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4" grpId="0"/>
      <p:bldP spid="58" grpId="0"/>
      <p:bldP spid="59" grpId="0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228600"/>
            <a:ext cx="5330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কিভাবে  উৎপাদন করবে? 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76400" y="1981200"/>
            <a:ext cx="3962400" cy="3200400"/>
            <a:chOff x="2133600" y="1752600"/>
            <a:chExt cx="3962400" cy="3200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209800" y="4876800"/>
              <a:ext cx="3048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609601" y="3276600"/>
              <a:ext cx="3124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2057400"/>
              <a:ext cx="2971800" cy="289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2971800"/>
              <a:ext cx="99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2209800" y="3886200"/>
              <a:ext cx="19050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09800" y="3962400"/>
              <a:ext cx="1981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733800" y="4419600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181600" y="4876800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286000" y="5715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71600" y="139642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</a:rPr>
              <a:t>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47800" y="5206425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O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800" y="4901625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X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3200" y="2920425"/>
            <a:ext cx="41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</a:rPr>
              <a:t>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68880" y="5108139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</a:rPr>
              <a:t>K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7600" y="3834825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solidFill>
                  <a:srgbClr val="7030A0"/>
                </a:solidFill>
              </a:rPr>
              <a:t>b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2800" y="5206425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</a:rPr>
              <a:t>K1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2920425"/>
            <a:ext cx="562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L1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0600" y="3911025"/>
            <a:ext cx="35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10233" y="35116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শ্রম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" y="2030850"/>
            <a:ext cx="562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L2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19600" y="5206425"/>
            <a:ext cx="6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</a:rPr>
              <a:t>K2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219200"/>
            <a:ext cx="3733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L1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পরিমাণ শ্রম  + K পরিমাণ মূলধন</a:t>
            </a:r>
          </a:p>
          <a:p>
            <a:pPr>
              <a:buFont typeface="Wingdings" pitchFamily="2" charset="2"/>
              <a:buChar char="v"/>
            </a:pP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অথবা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পরিমাণ শ্রম +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K1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পরিমাণ  মূলধন</a:t>
            </a:r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45" name="Picture 44" descr="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2000"/>
            <a:ext cx="2895600" cy="2819400"/>
          </a:xfrm>
          <a:prstGeom prst="rect">
            <a:avLst/>
          </a:prstGeom>
        </p:spPr>
      </p:pic>
      <p:pic>
        <p:nvPicPr>
          <p:cNvPr id="46" name="Picture 45" descr="images.jpg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505200"/>
            <a:ext cx="3048000" cy="304800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81000" y="6248400"/>
            <a:ext cx="5334000" cy="533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 সহজলভ্যতার উপর নীর্ভরশীল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0" grpId="0"/>
      <p:bldP spid="42" grpId="0"/>
      <p:bldP spid="4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83402"/>
            <a:ext cx="5867400" cy="83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 জন্য  উৎপাদন করবে ? 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oor 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4419600" cy="2476500"/>
          </a:xfrm>
          <a:prstGeom prst="rect">
            <a:avLst/>
          </a:prstGeom>
        </p:spPr>
      </p:pic>
      <p:pic>
        <p:nvPicPr>
          <p:cNvPr id="14" name="Picture 13" descr="rich 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33800"/>
            <a:ext cx="4419600" cy="2590800"/>
          </a:xfrm>
          <a:prstGeom prst="rect">
            <a:avLst/>
          </a:prstGeom>
        </p:spPr>
      </p:pic>
      <p:pic>
        <p:nvPicPr>
          <p:cNvPr id="6" name="Picture 5" descr="images.jpe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990600"/>
            <a:ext cx="4267200" cy="2667000"/>
          </a:xfrm>
          <a:prstGeom prst="rect">
            <a:avLst/>
          </a:prstGeom>
        </p:spPr>
      </p:pic>
      <p:pic>
        <p:nvPicPr>
          <p:cNvPr id="7" name="Picture 6" descr="gh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733800"/>
            <a:ext cx="4267200" cy="25908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47800" y="6324600"/>
            <a:ext cx="6400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একে বণ্টন গত সমস্যা ও বলা যায়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6002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গ্রুপ 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বিজোড় রোল</a:t>
            </a:r>
          </a:p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কিভাবে  উৎপাদন করা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  ব্যাখ্যা কর 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657600"/>
            <a:ext cx="5791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গ্রুপ 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জোড় রোল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  উৎপাদন করা  হবে ব্যাখ্যা কর ।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19400" y="381000"/>
            <a:ext cx="2892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09800"/>
            <a:ext cx="866134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Wingdings" pitchFamily="2" charset="2"/>
              <a:buChar char="v"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অর্থনৈতিক সমাজের মৌলিক সমস্যা  কয়টি ? 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মৌলিক সমস্যা কোনটির কথা বলা হয়েছে ?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জন্য কোন উৎপাদন পদ্ধতি উত্তম বলে মনে কর ?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মূলধন নিবিড় উৎপাদন পদ্ধতি সম্পন্ন একটি দেশের নাম বল ।</a:t>
            </a:r>
          </a:p>
          <a:p>
            <a:pPr marL="742950" indent="-742950">
              <a:buFont typeface="Wingdings" pitchFamily="2" charset="2"/>
              <a:buChar char="v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u="sng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81451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 জন্য  উৎপাদন করবে ব্যাখ্যা কর । 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6002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4953000" cy="541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Facebook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64068"/>
            <a:ext cx="5791200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/>
              <a:t>ধন্যবাদ</a:t>
            </a:r>
            <a:endParaRPr lang="en-US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3505200"/>
            <a:ext cx="8382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19" y="3048000"/>
            <a:ext cx="1143000" cy="297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1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0" y="2971800"/>
            <a:ext cx="4191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/১২/২০১৫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৪০ মিনিট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971800"/>
            <a:ext cx="4419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খানঃ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মাহ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বুবুর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প্রভাষক (অর্থনীতি )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মহেশপুর পৌর মহিলা কলেজ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মহেশপুর, ঝিনাইদহ।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838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5867400"/>
            <a:ext cx="8839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বিভিন্ন ধরণের উৎপাদন পদ্ধতি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4191000" cy="2714625"/>
          </a:xfrm>
          <a:prstGeom prst="rect">
            <a:avLst/>
          </a:prstGeom>
        </p:spPr>
      </p:pic>
      <p:pic>
        <p:nvPicPr>
          <p:cNvPr id="8" name="Picture 7" descr="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43200"/>
            <a:ext cx="4114800" cy="2686050"/>
          </a:xfrm>
          <a:prstGeom prst="rect">
            <a:avLst/>
          </a:prstGeom>
        </p:spPr>
      </p:pic>
      <p:pic>
        <p:nvPicPr>
          <p:cNvPr id="9" name="Picture 8" descr="2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4191000" cy="2463113"/>
          </a:xfrm>
          <a:prstGeom prst="rect">
            <a:avLst/>
          </a:prstGeom>
        </p:spPr>
      </p:pic>
      <p:pic>
        <p:nvPicPr>
          <p:cNvPr id="10" name="Picture 9" descr="images.jpg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0"/>
            <a:ext cx="4038600" cy="27432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brid-ri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0"/>
            <a:ext cx="4572000" cy="2895600"/>
          </a:xfrm>
          <a:prstGeom prst="rect">
            <a:avLst/>
          </a:prstGeom>
        </p:spPr>
      </p:pic>
      <p:pic>
        <p:nvPicPr>
          <p:cNvPr id="3" name="Picture 2" descr="jatropha-cultiv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971800"/>
            <a:ext cx="4038600" cy="2971800"/>
          </a:xfrm>
          <a:prstGeom prst="rect">
            <a:avLst/>
          </a:prstGeom>
        </p:spPr>
      </p:pic>
      <p:pic>
        <p:nvPicPr>
          <p:cNvPr id="4" name="Picture 3" descr="wet-rice-cultivation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2400"/>
            <a:ext cx="4038600" cy="2743200"/>
          </a:xfrm>
          <a:prstGeom prst="rect">
            <a:avLst/>
          </a:prstGeom>
        </p:spPr>
      </p:pic>
      <p:pic>
        <p:nvPicPr>
          <p:cNvPr id="5" name="Picture 4" descr="product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4495800" cy="2752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6027003"/>
            <a:ext cx="5631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ধরণের দ্রব্য  উৎপাদন 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 সমাজের মৌলিক সমস্যাবলী </a:t>
            </a:r>
            <a:r>
              <a:rPr lang="bn-BD" sz="6000" b="1" dirty="0" smtClean="0">
                <a:solidFill>
                  <a:srgbClr val="7030A0"/>
                </a:solidFill>
              </a:rPr>
              <a:t>  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t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79711"/>
            <a:ext cx="4191000" cy="3544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শিক্ষার্থী যা শিখবে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971801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 সমাজের মৌলিক সমস্যা কয়টি </a:t>
            </a:r>
            <a:r>
              <a:rPr lang="bn-BD" sz="3200" b="1" dirty="0" smtClean="0">
                <a:solidFill>
                  <a:srgbClr val="7030A0"/>
                </a:solidFill>
              </a:rPr>
              <a:t> 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সমস্যা থেকে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 সমস্যা গুলো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চিহ্নিত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মৌলিক সমস্যা গুলোর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নির্দেশ করতে পারবে 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 গুলো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চিত্রের মাধ্যমে বিশ্লেষণ 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562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 সমাজের মৌলিক সমস্যা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9" name="Picture 8" descr="thi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2819400" cy="1743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648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 উৎপাদন করবো?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ybrid-ri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1524000" cy="1476375"/>
          </a:xfrm>
          <a:prstGeom prst="rect">
            <a:avLst/>
          </a:prstGeom>
        </p:spPr>
      </p:pic>
      <p:pic>
        <p:nvPicPr>
          <p:cNvPr id="17" name="Picture 16" descr="jatropha-cultiv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762000"/>
            <a:ext cx="1371600" cy="15668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0" y="609600"/>
            <a:ext cx="3048000" cy="48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23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599" y="838200"/>
            <a:ext cx="2847975" cy="16002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48000" y="685800"/>
            <a:ext cx="3048000" cy="4800600"/>
            <a:chOff x="3352800" y="762000"/>
            <a:chExt cx="3048000" cy="4800600"/>
          </a:xfrm>
        </p:grpSpPr>
        <p:sp>
          <p:nvSpPr>
            <p:cNvPr id="12" name="Rounded Rectangle 11"/>
            <p:cNvSpPr/>
            <p:nvPr/>
          </p:nvSpPr>
          <p:spPr>
            <a:xfrm>
              <a:off x="3352800" y="762000"/>
              <a:ext cx="3048000" cy="4800600"/>
            </a:xfrm>
            <a:prstGeom prst="roundRect">
              <a:avLst>
                <a:gd name="adj" fmla="val 1897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wet-rice-cultivation-2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9000" y="2590800"/>
              <a:ext cx="2895600" cy="1936242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200400" y="4495800"/>
            <a:ext cx="281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কিভাবে  উৎপাদন করবো?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rich m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914400"/>
            <a:ext cx="2590800" cy="215265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248400" y="685800"/>
            <a:ext cx="2743200" cy="4792739"/>
          </a:xfrm>
          <a:prstGeom prst="roundRect">
            <a:avLst>
              <a:gd name="adj" fmla="val 18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poor 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3002291"/>
            <a:ext cx="2619375" cy="15975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19800" y="4519991"/>
            <a:ext cx="3124200" cy="1129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 জন্য  উৎপাদন করবো ?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990600"/>
            <a:ext cx="5432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 সমাজের বিভিন্ন সমস্যা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828800"/>
            <a:ext cx="647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অসীম অভাব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উৎপাদন করবে 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নির্বাচন সমস্যা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  উৎপাদন করবে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দুস্পাপ্যতা 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 জন্য  উৎপাদন করবে  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মূলধনের স্বল্পতা  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762000"/>
            <a:ext cx="6670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 সমাজের মৌলিক সমস্যা গুলো...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86000"/>
            <a:ext cx="7314823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অর্থনৈতিক সমাজের মৌলিক সমস্যা  ৩ টি  ।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 উৎপাদন করবে ?  </a:t>
            </a:r>
            <a:endParaRPr lang="bn-BD" sz="36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  উৎপাদন করবে ?  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 জন্য  উৎপাদন করবে  ?</a:t>
            </a:r>
            <a:r>
              <a:rPr lang="bn-BD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338</Words>
  <Application>Microsoft Office PowerPoint</Application>
  <PresentationFormat>On-screen Show (4:3)</PresentationFormat>
  <Paragraphs>100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imran khan</dc:creator>
  <cp:lastModifiedBy>DELL</cp:lastModifiedBy>
  <cp:revision>265</cp:revision>
  <dcterms:created xsi:type="dcterms:W3CDTF">2006-08-16T00:00:00Z</dcterms:created>
  <dcterms:modified xsi:type="dcterms:W3CDTF">2016-10-15T06:13:08Z</dcterms:modified>
</cp:coreProperties>
</file>