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4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  <p:sldId id="272" r:id="rId4"/>
    <p:sldId id="258" r:id="rId5"/>
    <p:sldId id="259" r:id="rId6"/>
    <p:sldId id="273" r:id="rId7"/>
    <p:sldId id="275" r:id="rId8"/>
    <p:sldId id="281" r:id="rId9"/>
    <p:sldId id="270" r:id="rId10"/>
    <p:sldId id="274" r:id="rId11"/>
    <p:sldId id="280" r:id="rId12"/>
    <p:sldId id="279" r:id="rId13"/>
    <p:sldId id="282" r:id="rId14"/>
    <p:sldId id="277" r:id="rId15"/>
    <p:sldId id="276" r:id="rId16"/>
    <p:sldId id="283" r:id="rId17"/>
    <p:sldId id="27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9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337EF-AB04-4C37-8783-F9F29DFF7159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53463-5A2D-48ED-975D-502318606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956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337EF-AB04-4C37-8783-F9F29DFF7159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53463-5A2D-48ED-975D-502318606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02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337EF-AB04-4C37-8783-F9F29DFF7159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53463-5A2D-48ED-975D-502318606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724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337EF-AB04-4C37-8783-F9F29DFF7159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53463-5A2D-48ED-975D-502318606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71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337EF-AB04-4C37-8783-F9F29DFF7159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53463-5A2D-48ED-975D-502318606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992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337EF-AB04-4C37-8783-F9F29DFF7159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53463-5A2D-48ED-975D-502318606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0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337EF-AB04-4C37-8783-F9F29DFF7159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53463-5A2D-48ED-975D-502318606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100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337EF-AB04-4C37-8783-F9F29DFF7159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53463-5A2D-48ED-975D-502318606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316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400" y="12700"/>
            <a:ext cx="121412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 userDrawn="1"/>
        </p:nvSpPr>
        <p:spPr>
          <a:xfrm>
            <a:off x="2514600" y="6483350"/>
            <a:ext cx="7086600" cy="2730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হজরত</a:t>
            </a:r>
            <a:r>
              <a:rPr lang="en-US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r>
              <a:rPr lang="en-US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baseline="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পুনট</a:t>
            </a:r>
            <a:r>
              <a:rPr lang="en-US" baseline="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baseline="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উচচ</a:t>
            </a:r>
            <a:r>
              <a:rPr lang="en-US" baseline="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baseline="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aseline="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কালাই</a:t>
            </a:r>
            <a:r>
              <a:rPr lang="en-US" baseline="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baseline="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জয়পুরহাট</a:t>
            </a:r>
            <a:r>
              <a:rPr lang="en-US" baseline="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baseline="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baseline="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baseline="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০১৭১৪৬৭৭৬৩৪</a:t>
            </a:r>
            <a:endParaRPr lang="en-US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70189">
            <a:off x="188781" y="371304"/>
            <a:ext cx="750172" cy="4834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8842670">
            <a:off x="11250479" y="6002886"/>
            <a:ext cx="750172" cy="4834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882034">
            <a:off x="196217" y="6003071"/>
            <a:ext cx="750172" cy="4834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4061119">
            <a:off x="11256137" y="382845"/>
            <a:ext cx="750172" cy="48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914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337EF-AB04-4C37-8783-F9F29DFF7159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53463-5A2D-48ED-975D-502318606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822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337EF-AB04-4C37-8783-F9F29DFF7159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53463-5A2D-48ED-975D-502318606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94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337EF-AB04-4C37-8783-F9F29DFF7159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53463-5A2D-48ED-975D-502318606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341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mailto:hazrat.joypurhat@g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18" y="678876"/>
            <a:ext cx="10487891" cy="534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578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utorial how download and install Vlc media player For Windows 7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8469" y="842302"/>
            <a:ext cx="10424160" cy="513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434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63" y="2305796"/>
            <a:ext cx="10874527" cy="181991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095597" y="1814040"/>
            <a:ext cx="7716814" cy="4112562"/>
            <a:chOff x="2538124" y="1302239"/>
            <a:chExt cx="7716814" cy="4112562"/>
          </a:xfrm>
        </p:grpSpPr>
        <p:grpSp>
          <p:nvGrpSpPr>
            <p:cNvPr id="3" name="Group 2"/>
            <p:cNvGrpSpPr/>
            <p:nvPr/>
          </p:nvGrpSpPr>
          <p:grpSpPr>
            <a:xfrm>
              <a:off x="2538124" y="1302239"/>
              <a:ext cx="7716814" cy="4112562"/>
              <a:chOff x="1947227" y="1024870"/>
              <a:chExt cx="7716814" cy="4112562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7747411" y="3225340"/>
                <a:ext cx="191663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FF0000"/>
                    </a:solidFill>
                  </a:rPr>
                  <a:t>Click Yes</a:t>
                </a:r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47227" y="1024870"/>
                <a:ext cx="7716814" cy="4112562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8074802" y="3215753"/>
              <a:ext cx="19166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rgbClr val="FF0000"/>
                  </a:solidFill>
                </a:rPr>
                <a:t>Click Yes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223476" y="1629453"/>
            <a:ext cx="7461056" cy="4196201"/>
            <a:chOff x="1289862" y="359874"/>
            <a:chExt cx="7724562" cy="448348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9862" y="359874"/>
              <a:ext cx="7724562" cy="448348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547229" y="1887885"/>
              <a:ext cx="19166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rgbClr val="FF0000"/>
                  </a:solidFill>
                </a:rPr>
                <a:t>Click OK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543572" y="1720551"/>
            <a:ext cx="7119514" cy="4569773"/>
            <a:chOff x="7177229" y="1278303"/>
            <a:chExt cx="7664072" cy="518673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7229" y="1278303"/>
              <a:ext cx="7664072" cy="5186737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2077914" y="4568751"/>
              <a:ext cx="23555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rgbClr val="FF0000"/>
                  </a:solidFill>
                </a:rPr>
                <a:t>Click Next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2223476" y="470233"/>
            <a:ext cx="78549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"/>
            </a:pP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সফটওয়্যারের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সেটআপ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ফাইলে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ডাবল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ইনস্টলেশন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266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2965161" y="1097933"/>
            <a:ext cx="6426177" cy="5076680"/>
            <a:chOff x="2992457" y="715796"/>
            <a:chExt cx="6426177" cy="507668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2457" y="715796"/>
              <a:ext cx="6426177" cy="507668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6933062" y="4326341"/>
              <a:ext cx="20608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rgbClr val="FF0000"/>
                  </a:solidFill>
                </a:rPr>
                <a:t>Click Next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933623" y="1097933"/>
            <a:ext cx="6489252" cy="5076680"/>
            <a:chOff x="-618978" y="807917"/>
            <a:chExt cx="6489252" cy="5076680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18978" y="807917"/>
              <a:ext cx="6489252" cy="5076680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2839364" y="4396679"/>
              <a:ext cx="20608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rgbClr val="FF0000"/>
                  </a:solidFill>
                </a:rPr>
                <a:t>Click Next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965161" y="1250901"/>
            <a:ext cx="6489252" cy="4770743"/>
            <a:chOff x="2965161" y="1250901"/>
            <a:chExt cx="6489252" cy="4770743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5161" y="1250901"/>
              <a:ext cx="6489252" cy="4770743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6495116" y="4648057"/>
              <a:ext cx="24714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rgbClr val="FF0000"/>
                  </a:solidFill>
                </a:rPr>
                <a:t>Click </a:t>
              </a:r>
              <a:r>
                <a:rPr lang="en-US" sz="3600" dirty="0" smtClean="0">
                  <a:solidFill>
                    <a:srgbClr val="FF0000"/>
                  </a:solidFill>
                </a:rPr>
                <a:t>Install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933623" y="1145414"/>
            <a:ext cx="6779362" cy="4981716"/>
            <a:chOff x="4001109" y="2093649"/>
            <a:chExt cx="6779362" cy="4981716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1109" y="2093649"/>
              <a:ext cx="6710179" cy="4981716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8125249" y="4894126"/>
              <a:ext cx="26552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rgbClr val="FF0000"/>
                  </a:solidFill>
                </a:rPr>
                <a:t>Click Finish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79100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5755" y="3163845"/>
            <a:ext cx="97770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KMP player </a:t>
            </a:r>
            <a:r>
              <a:rPr lang="en-US" sz="6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ইনস্টল</a:t>
            </a:r>
            <a:r>
              <a:rPr lang="en-US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537433" y="1674524"/>
            <a:ext cx="11054687" cy="27295"/>
          </a:xfrm>
          <a:prstGeom prst="line">
            <a:avLst/>
          </a:prstGeom>
          <a:ln w="50800" cmpd="sng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1195754" y="515152"/>
            <a:ext cx="1885071" cy="1617785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711682" y="786416"/>
            <a:ext cx="2658100" cy="830997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b="1" kern="1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</a:t>
            </a:r>
            <a:r>
              <a:rPr lang="en-US" sz="4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দলীয়</a:t>
            </a:r>
            <a:r>
              <a:rPr lang="en-US" sz="4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4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Explosion 1 5"/>
          <p:cNvSpPr/>
          <p:nvPr/>
        </p:nvSpPr>
        <p:spPr>
          <a:xfrm>
            <a:off x="8651631" y="630711"/>
            <a:ext cx="2489981" cy="950653"/>
          </a:xfrm>
          <a:prstGeom prst="irregularSeal1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21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537433" y="1724009"/>
            <a:ext cx="11054687" cy="27295"/>
          </a:xfrm>
          <a:prstGeom prst="line">
            <a:avLst/>
          </a:prstGeom>
          <a:ln w="50800" cmpd="sng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1195754" y="564637"/>
            <a:ext cx="1885071" cy="1617785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711682" y="835901"/>
            <a:ext cx="2082621" cy="830997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b="1" kern="1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</a:t>
            </a:r>
            <a:r>
              <a:rPr lang="en-US" sz="4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মূল্যায়ন</a:t>
            </a:r>
            <a:endParaRPr lang="en-US" sz="4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Explosion 1 4"/>
          <p:cNvSpPr/>
          <p:nvPr/>
        </p:nvSpPr>
        <p:spPr>
          <a:xfrm>
            <a:off x="8651631" y="719385"/>
            <a:ext cx="2489981" cy="950653"/>
          </a:xfrm>
          <a:prstGeom prst="irregularSeal1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93070" y="2283981"/>
            <a:ext cx="4211782" cy="610562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685800" indent="-685800" algn="l">
              <a:buFont typeface="Wingdings" pitchFamily="2" charset="2"/>
              <a:buChar char="v"/>
            </a:pP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কী? 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91246" y="3888182"/>
            <a:ext cx="5943600" cy="610562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685800" indent="-685800" algn="l">
              <a:buFont typeface="Wingdings" pitchFamily="2" charset="2"/>
              <a:buChar char="v"/>
            </a:pPr>
            <a:r>
              <a:rPr lang="en-US" sz="3600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bn-BD" sz="36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কত প্রকার ও কী কী? </a:t>
            </a:r>
            <a:endParaRPr lang="en-US" sz="3600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9281" y="2809587"/>
            <a:ext cx="1035684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bn-BD" sz="3600" b="1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হার্ডওয়্যারগুলিকে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সচল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উপযোগী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সমষ্টি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05015" y="4583150"/>
            <a:ext cx="105453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bn-BD" sz="3600" b="1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  <a:p>
            <a:pPr marL="2400300" lvl="4" indent="-571500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অপারেটিং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</a:p>
          <a:p>
            <a:pPr marL="2400300" lvl="4" indent="-571500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অ্যাপ্লিকেশন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740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589098" y="1676312"/>
            <a:ext cx="11002682" cy="3391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782675" y="477764"/>
            <a:ext cx="3754554" cy="1107996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800" b="1" kern="1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</a:t>
            </a:r>
            <a:r>
              <a:rPr lang="bn-BD" sz="6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353675" y="587330"/>
            <a:ext cx="2046348" cy="1765454"/>
            <a:chOff x="2868829" y="762000"/>
            <a:chExt cx="3643185" cy="3017520"/>
          </a:xfrm>
        </p:grpSpPr>
        <p:pic>
          <p:nvPicPr>
            <p:cNvPr id="5" name="Picture 4" descr="home-icon.jpg"/>
            <p:cNvPicPr>
              <a:picLocks noChangeAspect="1"/>
            </p:cNvPicPr>
            <p:nvPr/>
          </p:nvPicPr>
          <p:blipFill>
            <a:blip r:embed="rId2">
              <a:lum bright="40000" contrast="-4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868829" y="762000"/>
              <a:ext cx="3581400" cy="2865120"/>
            </a:xfrm>
            <a:prstGeom prst="ellipse">
              <a:avLst/>
            </a:prstGeom>
            <a:ln w="34925">
              <a:solidFill>
                <a:srgbClr val="00B050"/>
              </a:solidFill>
            </a:ln>
            <a:effectLst>
              <a:softEdge rad="112500"/>
            </a:effectLst>
          </p:spPr>
        </p:pic>
        <p:sp>
          <p:nvSpPr>
            <p:cNvPr id="6" name="Oval 5"/>
            <p:cNvSpPr/>
            <p:nvPr/>
          </p:nvSpPr>
          <p:spPr>
            <a:xfrm>
              <a:off x="3159214" y="762000"/>
              <a:ext cx="3352800" cy="3017520"/>
            </a:xfrm>
            <a:prstGeom prst="ellipse">
              <a:avLst/>
            </a:prstGeom>
            <a:noFill/>
            <a:ln w="412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2458402" y="3053001"/>
            <a:ext cx="739657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5400" b="1" cap="none" spc="0" dirty="0" smtClean="0">
                <a:ln/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5400" b="1" cap="none" spc="0" dirty="0" smtClean="0">
                <a:ln/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ইনস্টলের</a:t>
            </a:r>
            <a:endParaRPr lang="en-US" sz="5400" b="1" cap="none" spc="0" dirty="0" smtClean="0">
              <a:ln/>
              <a:solidFill>
                <a:srgbClr val="7030A0"/>
              </a:solidFill>
              <a:effectLst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b="1" cap="none" spc="0" dirty="0" smtClean="0">
                <a:ln/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5400" b="1" cap="none" spc="0" dirty="0" smtClean="0">
                <a:ln/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5400" b="1" cap="none" spc="0" dirty="0" smtClean="0">
                <a:ln/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/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5400" b="1" cap="none" spc="0" dirty="0" smtClean="0">
                <a:ln/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।</a:t>
            </a:r>
            <a:endParaRPr lang="en-US" sz="5400" b="1" cap="none" spc="0" dirty="0">
              <a:ln/>
              <a:solidFill>
                <a:srgbClr val="7030A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6881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485" y="1199853"/>
            <a:ext cx="4526768" cy="37883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548" y="1595639"/>
            <a:ext cx="3430279" cy="3392522"/>
          </a:xfrm>
          <a:prstGeom prst="rect">
            <a:avLst/>
          </a:prstGeom>
        </p:spPr>
      </p:pic>
      <p:pic>
        <p:nvPicPr>
          <p:cNvPr id="4" name="Picture 3" descr="C:\Users\mr\Desktop\maria\Clipart_Rose_PNG_Pictur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7059" y="1032622"/>
            <a:ext cx="2705052" cy="478034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485916" y="315874"/>
            <a:ext cx="32618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8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C:\Users\mr\Desktop\maria\Clipart_Rose_PNG_Pictur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9295201" y="1032623"/>
            <a:ext cx="2494247" cy="4780347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25076" y="3781404"/>
            <a:ext cx="5183493" cy="2413514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1154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mr\Desktop\maria\Clipart_Rose_PNG_Pic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5113" y="1032624"/>
            <a:ext cx="2705052" cy="478034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485916" y="1448640"/>
            <a:ext cx="32618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8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C:\Users\mr\Desktop\maria\Clipart_Rose_PNG_Pic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8496537" y="1032624"/>
            <a:ext cx="2494247" cy="4780347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25078" y="3072886"/>
            <a:ext cx="5183493" cy="2413514"/>
          </a:xfrm>
          <a:prstGeom prst="rect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9721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8097" y="3828690"/>
            <a:ext cx="779161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bn-BD" sz="28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360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360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bn-BD" sz="360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হজরত</a:t>
            </a:r>
            <a:r>
              <a:rPr lang="en-US" sz="36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আলী</a:t>
            </a:r>
            <a:endParaRPr lang="en-US" sz="360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>
              <a:defRPr/>
            </a:pP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পুনট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উচচ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কালাই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জয়পুরহাট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০১৭১৪৬৭৭৬৩৪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hazrat.joypurhat@gmail.com</a:t>
            </a:r>
            <a:endParaRPr lang="bn-BD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636" y="645930"/>
            <a:ext cx="3186545" cy="31204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966" y="645930"/>
            <a:ext cx="4498143" cy="513111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745208" y="3015111"/>
            <a:ext cx="4087091" cy="2036615"/>
            <a:chOff x="6863632" y="2921594"/>
            <a:chExt cx="4087091" cy="2036615"/>
          </a:xfrm>
        </p:grpSpPr>
        <p:sp>
          <p:nvSpPr>
            <p:cNvPr id="6" name="Oval 5"/>
            <p:cNvSpPr/>
            <p:nvPr/>
          </p:nvSpPr>
          <p:spPr>
            <a:xfrm>
              <a:off x="6863632" y="2921594"/>
              <a:ext cx="4087091" cy="203661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7044513" y="2934198"/>
              <a:ext cx="3571105" cy="1631216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3600" dirty="0" err="1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</a:t>
              </a:r>
              <a:r>
                <a:rPr lang="en-US" sz="360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২য়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bn-BD" sz="320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সময় </a:t>
              </a:r>
              <a:r>
                <a:rPr lang="en-US" sz="320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:</a:t>
              </a:r>
              <a:r>
                <a:rPr lang="bn-BD" sz="320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r>
                <a:rPr lang="bn-BD" sz="320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০ মি.</a:t>
              </a:r>
              <a:endPara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bn-BD" sz="320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তারিখ </a:t>
              </a:r>
              <a:r>
                <a:rPr lang="en-US" sz="320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: </a:t>
              </a:r>
              <a:r>
                <a:rPr lang="bn-BD" sz="320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০০/০০/২০১</a:t>
              </a:r>
              <a:r>
                <a:rPr lang="en-US" sz="320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7</a:t>
              </a:r>
              <a:r>
                <a:rPr lang="bn-BD" sz="320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ইং।</a:t>
              </a:r>
              <a:endParaRPr lang="bn-BD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02306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4137" y="450376"/>
            <a:ext cx="2429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9116" y="2527952"/>
            <a:ext cx="7328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39584" y="4555916"/>
            <a:ext cx="959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vlc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mediaplayer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ডাউনলোড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ইনস্টল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1821" y="1789204"/>
            <a:ext cx="7861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শিখতে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9116" y="3322646"/>
            <a:ext cx="99560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ইনস্টল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বিষয়গুলি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86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225" y="1308068"/>
            <a:ext cx="3442446" cy="34140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341" y="1536668"/>
            <a:ext cx="4488413" cy="303533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31410" y="538627"/>
            <a:ext cx="78611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ছবি’র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  <a:endParaRPr lang="en-US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8093" y="5249060"/>
            <a:ext cx="10620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১ম </a:t>
            </a:r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সচল</a:t>
            </a:r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২য় </a:t>
            </a:r>
            <a:r>
              <a:rPr lang="en-US" sz="4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অচল</a:t>
            </a:r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59894" y="5249059"/>
            <a:ext cx="81153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সচল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59894" y="5249059"/>
            <a:ext cx="74153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56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15" grpId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2419577" y="669301"/>
            <a:ext cx="685480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6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ইনস্টল</a:t>
            </a:r>
            <a:r>
              <a:rPr lang="en-US" sz="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endParaRPr lang="en-US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346" y="2519360"/>
            <a:ext cx="2762587" cy="20757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961" y="2519360"/>
            <a:ext cx="3888852" cy="25588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876" y="1686608"/>
            <a:ext cx="8860787" cy="422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976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04968" y="4759236"/>
            <a:ext cx="303640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76" y="1485971"/>
            <a:ext cx="4167849" cy="31504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8727" y="1131967"/>
            <a:ext cx="65099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হার্ডওয়্যারগুলিকে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সচল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উপযোগী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সমষ্টি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48772" y="3961882"/>
            <a:ext cx="65099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অপারেটিং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অ্যাপ্লিকেশন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785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537433" y="1854639"/>
            <a:ext cx="11054687" cy="27295"/>
          </a:xfrm>
          <a:prstGeom prst="line">
            <a:avLst/>
          </a:prstGeom>
          <a:ln w="50800" cmpd="sng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1195754" y="695267"/>
            <a:ext cx="1885071" cy="1617785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711682" y="966531"/>
            <a:ext cx="2706190" cy="830997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b="1" kern="1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</a:t>
            </a:r>
            <a:r>
              <a:rPr lang="en-US" sz="4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একক</a:t>
            </a:r>
            <a:r>
              <a:rPr lang="en-US" sz="4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4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257" y="2082335"/>
            <a:ext cx="93148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"/>
            </a:pP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Explosion 1 6"/>
          <p:cNvSpPr/>
          <p:nvPr/>
        </p:nvSpPr>
        <p:spPr>
          <a:xfrm>
            <a:off x="8651631" y="850015"/>
            <a:ext cx="2489981" cy="950653"/>
          </a:xfrm>
          <a:prstGeom prst="irregularSeal1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38903" y="2790221"/>
            <a:ext cx="1000270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"/>
            </a:pP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হার্ডওয়্যারগুলিকে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সচল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উপযোগী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সমষ্টি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50525" y="3963056"/>
            <a:ext cx="103604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"/>
            </a:pP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সফটও্যার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43074" y="4536447"/>
            <a:ext cx="859436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  <a:p>
            <a:pPr marL="2400300" lvl="4" indent="-571500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অপারেটিং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</a:p>
          <a:p>
            <a:pPr marL="2400300" lvl="4" indent="-571500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অ্যাপ্লিকেশন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267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18567" y="483440"/>
            <a:ext cx="872706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ইনস্টল</a:t>
            </a:r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6036" y="1172909"/>
            <a:ext cx="10959152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ইনস্টল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যন্ত্রের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হার্ডওয়্যার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সাপোর্ট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কিনা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;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ফাইলটি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জরুরী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কিনা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;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ইনস্টলেশনের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কিনা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ইনস্টল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ঝামেলা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);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এন্টিভাইরাস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কিনা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অপারেটিং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এডমিনিস্ট্রেটরের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অনুমতি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কিনা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যন্ত্রেরই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অনুমোদন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)।</a:t>
            </a:r>
            <a:endParaRPr lang="en-US" sz="3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67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537433" y="1619505"/>
            <a:ext cx="11054687" cy="27295"/>
          </a:xfrm>
          <a:prstGeom prst="line">
            <a:avLst/>
          </a:prstGeom>
          <a:ln w="50800" cmpd="sng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1195754" y="460133"/>
            <a:ext cx="1885071" cy="1617785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711682" y="731397"/>
            <a:ext cx="3058851" cy="830997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b="1" kern="1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</a:t>
            </a:r>
            <a:r>
              <a:rPr lang="en-US" sz="4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জোড়ায়</a:t>
            </a:r>
            <a:r>
              <a:rPr lang="en-US" sz="4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4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Explosion 1 14"/>
          <p:cNvSpPr/>
          <p:nvPr/>
        </p:nvSpPr>
        <p:spPr>
          <a:xfrm>
            <a:off x="8651631" y="614881"/>
            <a:ext cx="2489981" cy="950653"/>
          </a:xfrm>
          <a:prstGeom prst="irregularSeal1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9207" y="3237290"/>
            <a:ext cx="9956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ইনস্টল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বিষয়গুলি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033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346</Words>
  <Application>Microsoft Office PowerPoint</Application>
  <PresentationFormat>Widescreen</PresentationFormat>
  <Paragraphs>65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SolaimanLipi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Hazrat Ali; 01714677634</dc:creator>
  <cp:lastModifiedBy>Admin</cp:lastModifiedBy>
  <cp:revision>109</cp:revision>
  <dcterms:created xsi:type="dcterms:W3CDTF">2017-02-12T15:26:52Z</dcterms:created>
  <dcterms:modified xsi:type="dcterms:W3CDTF">2017-05-30T03:23:19Z</dcterms:modified>
</cp:coreProperties>
</file>