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9" r:id="rId2"/>
    <p:sldId id="270" r:id="rId3"/>
    <p:sldId id="271" r:id="rId4"/>
    <p:sldId id="291" r:id="rId5"/>
    <p:sldId id="274" r:id="rId6"/>
    <p:sldId id="278" r:id="rId7"/>
    <p:sldId id="290" r:id="rId8"/>
    <p:sldId id="279" r:id="rId9"/>
    <p:sldId id="280" r:id="rId10"/>
    <p:sldId id="281" r:id="rId11"/>
    <p:sldId id="293" r:id="rId12"/>
    <p:sldId id="282" r:id="rId13"/>
    <p:sldId id="283" r:id="rId14"/>
    <p:sldId id="292" r:id="rId15"/>
    <p:sldId id="285" r:id="rId16"/>
    <p:sldId id="287" r:id="rId17"/>
    <p:sldId id="288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>
        <p:scale>
          <a:sx n="50" d="100"/>
          <a:sy n="50" d="100"/>
        </p:scale>
        <p:origin x="-88" y="-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2BF92-A1EE-44A7-A16B-8EF3C2EF2C18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E59E-5CBD-4F54-9A6F-64B6CA24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CE59E-5CBD-4F54-9A6F-64B6CA246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9A354A-10C8-4300-9B28-249B6A67128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6D8AAFB-9FFA-4CC7-86CB-C703B1949F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0595" y="0"/>
            <a:ext cx="3598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4"/>
                </a:solidFill>
              </a:rPr>
              <a:t>শুভেচ্ছা</a:t>
            </a:r>
            <a:endParaRPr lang="en-US" sz="9600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33" y="1569660"/>
            <a:ext cx="7385777" cy="48208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98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644" y="5804385"/>
            <a:ext cx="2620371" cy="518615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3600" dirty="0" smtClean="0"/>
          </a:p>
          <a:p>
            <a:pPr algn="l"/>
            <a:endParaRPr lang="en-US" sz="3600" dirty="0"/>
          </a:p>
          <a:p>
            <a:pPr algn="l"/>
            <a:endParaRPr lang="en-US" sz="3600" dirty="0" smtClean="0"/>
          </a:p>
          <a:p>
            <a:pPr algn="l"/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9" y="431255"/>
            <a:ext cx="4482721" cy="4099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85" y="126916"/>
            <a:ext cx="5610083" cy="4626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5566" y="5016899"/>
            <a:ext cx="3214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মাতৃপ্রধান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পরিবার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6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31" y="1703440"/>
            <a:ext cx="6223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</a:rPr>
              <a:t>কোথায় কোথায়  এখনও মাতৃপ্রধান  পরিবার প্রচলিত আছে  ৷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1784" y="742481"/>
            <a:ext cx="4241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92D050"/>
                </a:solidFill>
              </a:rPr>
              <a:t>জোড়ায়  কাজ  </a:t>
            </a:r>
            <a:endParaRPr lang="en-US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045" y="1896068"/>
            <a:ext cx="8889242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৷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</a:t>
            </a:r>
            <a:r>
              <a:rPr lang="en-US" sz="4800" dirty="0" err="1" smtClean="0"/>
              <a:t>দক্ষিন</a:t>
            </a:r>
            <a:r>
              <a:rPr lang="en-US" sz="4800" dirty="0" smtClean="0"/>
              <a:t> </a:t>
            </a:r>
            <a:r>
              <a:rPr lang="en-US" sz="4800" dirty="0" err="1" smtClean="0"/>
              <a:t>ভারতে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এবং</a:t>
            </a:r>
            <a:r>
              <a:rPr lang="en-US" sz="4800" dirty="0" smtClean="0"/>
              <a:t> </a:t>
            </a:r>
            <a:r>
              <a:rPr lang="en-US" sz="4800" dirty="0" err="1" smtClean="0"/>
              <a:t>আমাদের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দেশে</a:t>
            </a:r>
            <a:r>
              <a:rPr lang="en-US" sz="4800" dirty="0" smtClean="0"/>
              <a:t> </a:t>
            </a:r>
            <a:r>
              <a:rPr lang="en-US" sz="4800" dirty="0" err="1" smtClean="0"/>
              <a:t>খাসিয়া</a:t>
            </a:r>
            <a:r>
              <a:rPr lang="en-US" sz="4800" dirty="0" smtClean="0"/>
              <a:t> ও </a:t>
            </a:r>
            <a:r>
              <a:rPr lang="en-US" sz="4800" dirty="0" err="1" smtClean="0"/>
              <a:t>গারো</a:t>
            </a:r>
            <a:r>
              <a:rPr lang="en-US" sz="4800" dirty="0" smtClean="0"/>
              <a:t> </a:t>
            </a:r>
            <a:r>
              <a:rPr lang="en-US" sz="4800" dirty="0" err="1" smtClean="0"/>
              <a:t>নূতাওিক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গোষ্ঠীর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মাঝে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5" y="436728"/>
            <a:ext cx="2565779" cy="97148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সমাধান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080" y="3520151"/>
            <a:ext cx="9144000" cy="1655762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পরিবারের কার্যাবলী বর্ণনা কর৷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40" y="2245438"/>
            <a:ext cx="8932985" cy="1819086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“দলীয় কাজঃ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8434" y="388666"/>
            <a:ext cx="770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569558"/>
            <a:ext cx="4776716" cy="361287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9" y="2569557"/>
            <a:ext cx="4512646" cy="36128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610436"/>
            <a:ext cx="11709778" cy="5022375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3600" dirty="0" smtClean="0"/>
              <a:t>স্বাভাবিক কারনে পূরুষ ও নারী বিবাহসুএে আবদ্ধ হয়ে পরিবার গঠন করে সন্তানের জন্ম দেয়</a:t>
            </a:r>
          </a:p>
          <a:p>
            <a:pPr algn="l"/>
            <a:r>
              <a:rPr lang="bn-BD" sz="3600" dirty="0" smtClean="0"/>
              <a:t>  এবং তাদের লালন পালন করে৷ পরিবার হচ্ছে শিশু সন্তানের প্রাথমিক শিক্ষা কেন্দ্র৷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3600" dirty="0" smtClean="0"/>
              <a:t>পরিবার থেকেই পরিবারের শিশুরা ধর্ম সম্পর্কে প্রাথমিক ধারনা লাভ করে৷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039738"/>
            <a:ext cx="11273050" cy="6810234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00B0F0"/>
                </a:solidFill>
              </a:rPr>
              <a:t>সমাধানঃ</a:t>
            </a:r>
            <a:br>
              <a:rPr lang="bn-BD" sz="5400" dirty="0" smtClean="0">
                <a:solidFill>
                  <a:srgbClr val="00B0F0"/>
                </a:solidFill>
              </a:rPr>
            </a:br>
            <a:r>
              <a:rPr lang="bn-BD" sz="5400" dirty="0">
                <a:solidFill>
                  <a:srgbClr val="00B0F0"/>
                </a:solidFill>
              </a:rPr>
              <a:t/>
            </a:r>
            <a:br>
              <a:rPr lang="bn-BD" sz="5400" dirty="0">
                <a:solidFill>
                  <a:srgbClr val="00B0F0"/>
                </a:solidFill>
              </a:rPr>
            </a:b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8101" y="532263"/>
            <a:ext cx="2756848" cy="68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711" y="1995061"/>
            <a:ext cx="9507414" cy="4700953"/>
          </a:xfrm>
        </p:spPr>
        <p:txBody>
          <a:bodyPr>
            <a:normAutofit fontScale="92500" lnSpcReduction="20000"/>
          </a:bodyPr>
          <a:lstStyle/>
          <a:p>
            <a:endParaRPr lang="bn-BD" dirty="0"/>
          </a:p>
          <a:p>
            <a:r>
              <a:rPr lang="bn-BD" sz="4000" dirty="0" smtClean="0">
                <a:solidFill>
                  <a:srgbClr val="002060"/>
                </a:solidFill>
              </a:rPr>
              <a:t>১ যে পরিবারের সন্তানেরা পিতার পরিচয়ে পরিচিত তাকে বলে     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ক ৷পিতৃপ্রধান পরিবার  খ  ৷ যৌথ </a:t>
            </a:r>
            <a:r>
              <a:rPr lang="en-US" sz="4000" dirty="0" err="1" smtClean="0">
                <a:solidFill>
                  <a:srgbClr val="002060"/>
                </a:solidFill>
              </a:rPr>
              <a:t>পরিবার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endParaRPr lang="bn-BD" sz="4000" dirty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গ ৷ </a:t>
            </a:r>
            <a:r>
              <a:rPr lang="en-US" sz="4000" dirty="0" err="1" smtClean="0">
                <a:solidFill>
                  <a:srgbClr val="002060"/>
                </a:solidFill>
              </a:rPr>
              <a:t>একক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পরিবার</a:t>
            </a:r>
            <a:r>
              <a:rPr lang="en-US" sz="4000" dirty="0" smtClean="0">
                <a:solidFill>
                  <a:srgbClr val="002060"/>
                </a:solidFill>
              </a:rPr>
              <a:t>  ঘ  ৷</a:t>
            </a:r>
            <a:r>
              <a:rPr lang="en-US" sz="4000" dirty="0" err="1" smtClean="0">
                <a:solidFill>
                  <a:srgbClr val="002060"/>
                </a:solidFill>
              </a:rPr>
              <a:t>মাতৃপ্রধান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পরিবার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r>
              <a:rPr lang="bn-BD" sz="4000" dirty="0" smtClean="0">
                <a:solidFill>
                  <a:srgbClr val="002060"/>
                </a:solidFill>
              </a:rPr>
              <a:t>।পরিবার একটি শিশুর প্রাথমিক-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(ক) বিনোদনের স্থান(খ) শিক্ষাকেন্দ্র(গ) খাদ্য ভান্ডার (ঘ) যুদ্ধক্ষেত্র</a:t>
            </a: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997" y="887104"/>
            <a:ext cx="4449171" cy="127173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মুল্যয়নঃ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383674"/>
            <a:ext cx="9144000" cy="1655762"/>
          </a:xfrm>
        </p:spPr>
        <p:txBody>
          <a:bodyPr>
            <a:normAutofit/>
          </a:bodyPr>
          <a:lstStyle/>
          <a:p>
            <a:r>
              <a:rPr lang="bn-BD" sz="5400" dirty="0" smtClean="0"/>
              <a:t>সামাজিকরনে পরিবারের ভূমিকা লিখ ৷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86" y="1378423"/>
            <a:ext cx="4749420" cy="159927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বাড়ির কাজ</a:t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sz="2800" dirty="0" smtClean="0"/>
              <a:t> 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05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716" y="607747"/>
            <a:ext cx="1842446" cy="464023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chemeClr val="accent4"/>
                </a:solidFill>
              </a:rPr>
              <a:t> 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5" y="2238232"/>
            <a:ext cx="6496334" cy="413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2540" y="468320"/>
            <a:ext cx="3944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   </a:t>
            </a:r>
            <a:r>
              <a:rPr lang="bn-BD" sz="7200" dirty="0" smtClean="0">
                <a:solidFill>
                  <a:srgbClr val="00B0F0"/>
                </a:solidFill>
              </a:rPr>
              <a:t>ধন্যবাদ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95" y="1377750"/>
            <a:ext cx="7737231" cy="5139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মোঃসাইদুর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আমিরাবাদ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নলছিটি,ঝালকাঠী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০১৮৬৬৭৪৯৪৮৫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Email:syed.ash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1983@gmail.com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310" y="177421"/>
            <a:ext cx="4033055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02304" y="1201003"/>
            <a:ext cx="3753135" cy="52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04" y="1368621"/>
            <a:ext cx="4076700" cy="51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572" y="3002507"/>
            <a:ext cx="8675427" cy="2811439"/>
          </a:xfrm>
        </p:spPr>
        <p:txBody>
          <a:bodyPr>
            <a:noAutofit/>
          </a:bodyPr>
          <a:lstStyle/>
          <a:p>
            <a:r>
              <a:rPr lang="bn-BD" sz="4800" dirty="0"/>
              <a:t>শ্রেণীঃসপ্তম</a:t>
            </a:r>
            <a:br>
              <a:rPr lang="bn-BD" sz="4800" dirty="0"/>
            </a:br>
            <a:r>
              <a:rPr lang="bn-BD" sz="4800" dirty="0"/>
              <a:t>বিষয়ঃবাংলাদেশ ও বিশ্বপরিচয়</a:t>
            </a:r>
            <a:br>
              <a:rPr lang="bn-BD" sz="4800" dirty="0"/>
            </a:br>
            <a:r>
              <a:rPr lang="bn-BD" sz="4800" dirty="0"/>
              <a:t>সময়ঃ৫০ মিনিট</a:t>
            </a:r>
            <a:br>
              <a:rPr lang="bn-BD" sz="4800" dirty="0"/>
            </a:br>
            <a:r>
              <a:rPr lang="bn-BD" sz="4800" dirty="0"/>
              <a:t>তাং ১৪। ১১।১৩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821374" y="341195"/>
            <a:ext cx="3821373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</a:rPr>
              <a:t>পাঠ পরিচিতি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562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3" y="168695"/>
            <a:ext cx="5584918" cy="4444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7190" y="5131559"/>
            <a:ext cx="211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পরিবার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80" y="168695"/>
            <a:ext cx="4926842" cy="44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0475" y="2141728"/>
            <a:ext cx="6596419" cy="25803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9900" dirty="0" smtClean="0"/>
              <a:t>পরিবার</a:t>
            </a:r>
            <a:endParaRPr lang="en-US" sz="19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4438"/>
            <a:ext cx="6186985" cy="764487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u="sng" dirty="0">
                <a:solidFill>
                  <a:srgbClr val="FF0000"/>
                </a:solidFill>
              </a:rPr>
              <a:t/>
            </a:r>
            <a:br>
              <a:rPr lang="en-US" u="sng" dirty="0">
                <a:solidFill>
                  <a:srgbClr val="FF0000"/>
                </a:solidFill>
              </a:rPr>
            </a:br>
            <a:r>
              <a:rPr lang="en-US" u="sng" dirty="0" err="1" smtClean="0">
                <a:solidFill>
                  <a:srgbClr val="FF0000"/>
                </a:solidFill>
              </a:rPr>
              <a:t>পাঠ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শিরোনাম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9015" y="427892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1168" y="-672632"/>
            <a:ext cx="9144000" cy="2387600"/>
          </a:xfrm>
        </p:spPr>
        <p:txBody>
          <a:bodyPr/>
          <a:lstStyle/>
          <a:p>
            <a:r>
              <a:rPr lang="bn-BD" dirty="0" smtClean="0">
                <a:solidFill>
                  <a:srgbClr val="CC0000"/>
                </a:solidFill>
              </a:rPr>
              <a:t>শিখনফল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8925" y="1610436"/>
            <a:ext cx="900752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এই পাঠ  শেষে শিক্ষার্থীরা-</a:t>
            </a:r>
          </a:p>
          <a:p>
            <a:r>
              <a:rPr lang="bn-BD" sz="3600" dirty="0" smtClean="0"/>
              <a:t>১। একক পরিবার কাকে বলে বলতে পারবে</a:t>
            </a:r>
          </a:p>
          <a:p>
            <a:r>
              <a:rPr lang="bn-BD" sz="3600" dirty="0" smtClean="0"/>
              <a:t>২। একক পরিবার ও যৌথ পরিবারের মধ্যে পার্থক্য করতে পারবে । </a:t>
            </a:r>
          </a:p>
          <a:p>
            <a:r>
              <a:rPr lang="bn-BD" sz="3600" dirty="0" smtClean="0"/>
              <a:t>৩। যৌথ পরিবারের সুবিধাগুলো কি সকি বলতে পারবে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8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8" y="133304"/>
            <a:ext cx="5125872" cy="435133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365125"/>
            <a:ext cx="5709313" cy="47525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28" y="51177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একক পরিবার </a:t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>একক পরিবার                                  যৌথ পরিবার</a:t>
            </a: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352" y="3537259"/>
            <a:ext cx="9144000" cy="1655762"/>
          </a:xfrm>
        </p:spPr>
        <p:txBody>
          <a:bodyPr/>
          <a:lstStyle/>
          <a:p>
            <a:r>
              <a:rPr lang="bn-BD" sz="3600" dirty="0">
                <a:solidFill>
                  <a:schemeClr val="bg2">
                    <a:lumMod val="10000"/>
                  </a:schemeClr>
                </a:solidFill>
              </a:rPr>
              <a:t>পরিবার কাদের নিয়ে গঠিত হয় ?</a:t>
            </a:r>
            <a:br>
              <a:rPr lang="bn-BD" sz="36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51" y="1596788"/>
            <a:ext cx="9144000" cy="1694811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 একক কাজঃ</a:t>
            </a:r>
            <a:br>
              <a:rPr lang="bn-BD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16" y="3546476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bn-BD" sz="5400" dirty="0"/>
              <a:t>স্বামী স্ত্রী ও সন্তানদি নিয়ে একক পরিবার</a:t>
            </a:r>
            <a:br>
              <a:rPr lang="bn-BD" sz="5400" dirty="0"/>
            </a:br>
            <a:r>
              <a:rPr lang="bn-BD" sz="3600" dirty="0"/>
              <a:t>গঠিত হয়৷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918" y="1745943"/>
            <a:ext cx="3330055" cy="1856095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sz="6700" dirty="0" smtClean="0"/>
              <a:t/>
            </a:r>
            <a:br>
              <a:rPr lang="bn-BD" sz="6700" dirty="0" smtClean="0"/>
            </a:br>
            <a:r>
              <a:rPr lang="bn-BD" sz="6700" dirty="0">
                <a:solidFill>
                  <a:srgbClr val="FF0000"/>
                </a:solidFill>
              </a:rPr>
              <a:t>সমাধানঃ</a:t>
            </a:r>
            <a:r>
              <a:rPr lang="bn-BD" dirty="0">
                <a:solidFill>
                  <a:srgbClr val="FF0000"/>
                </a:solidFill>
              </a:rPr>
              <a:t/>
            </a:r>
            <a:br>
              <a:rPr lang="bn-BD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1124</TotalTime>
  <Words>201</Words>
  <Application>Microsoft Office PowerPoint</Application>
  <PresentationFormat>Custom</PresentationFormat>
  <Paragraphs>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PowerPoint Presentation</vt:lpstr>
      <vt:lpstr>PowerPoint Presentation</vt:lpstr>
      <vt:lpstr>   </vt:lpstr>
      <vt:lpstr>PowerPoint Presentation</vt:lpstr>
      <vt:lpstr>  পাঠ শিরোনাম </vt:lpstr>
      <vt:lpstr>শিখনফল</vt:lpstr>
      <vt:lpstr>একক পরিবার       একক পরিবার                                  যৌথ পরিবার       </vt:lpstr>
      <vt:lpstr>  একক কাজঃ </vt:lpstr>
      <vt:lpstr>      সমাধানঃ </vt:lpstr>
      <vt:lpstr>PowerPoint Presentation</vt:lpstr>
      <vt:lpstr>PowerPoint Presentation</vt:lpstr>
      <vt:lpstr>সমাধান:</vt:lpstr>
      <vt:lpstr>“দলীয় কাজঃ </vt:lpstr>
      <vt:lpstr>PowerPoint Presentation</vt:lpstr>
      <vt:lpstr>সমাধানঃ  </vt:lpstr>
      <vt:lpstr>মুল্যয়নঃ</vt:lpstr>
      <vt:lpstr>বাড়ির কাজ  ৷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Naher banu</dc:title>
  <dc:creator>DOEL</dc:creator>
  <cp:lastModifiedBy>User</cp:lastModifiedBy>
  <cp:revision>181</cp:revision>
  <dcterms:created xsi:type="dcterms:W3CDTF">2013-11-10T17:06:36Z</dcterms:created>
  <dcterms:modified xsi:type="dcterms:W3CDTF">2017-05-05T10:32:12Z</dcterms:modified>
</cp:coreProperties>
</file>