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9" r:id="rId8"/>
    <p:sldId id="262" r:id="rId9"/>
    <p:sldId id="270" r:id="rId10"/>
    <p:sldId id="271" r:id="rId11"/>
    <p:sldId id="272" r:id="rId12"/>
    <p:sldId id="273" r:id="rId13"/>
    <p:sldId id="277" r:id="rId14"/>
    <p:sldId id="274" r:id="rId15"/>
    <p:sldId id="263" r:id="rId16"/>
    <p:sldId id="283" r:id="rId17"/>
    <p:sldId id="275" r:id="rId18"/>
    <p:sldId id="281" r:id="rId19"/>
    <p:sldId id="282" r:id="rId20"/>
    <p:sldId id="261" r:id="rId21"/>
    <p:sldId id="278" r:id="rId22"/>
    <p:sldId id="279" r:id="rId23"/>
    <p:sldId id="280" r:id="rId24"/>
    <p:sldId id="264" r:id="rId25"/>
    <p:sldId id="265" r:id="rId26"/>
    <p:sldId id="266" r:id="rId27"/>
    <p:sldId id="267" r:id="rId28"/>
  </p:sldIdLst>
  <p:sldSz cx="12188825" cy="7315200"/>
  <p:notesSz cx="6858000" cy="9144000"/>
  <p:defaultTextStyle>
    <a:defPPr>
      <a:defRPr lang="en-US"/>
    </a:defPPr>
    <a:lvl1pPr marL="0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7235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4471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1706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28941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86177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43412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00648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57883" algn="l" defTabSz="111447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6" d="100"/>
          <a:sy n="76" d="100"/>
        </p:scale>
        <p:origin x="917" y="77"/>
      </p:cViewPr>
      <p:guideLst>
        <p:guide orient="horz" pos="2304"/>
        <p:guide pos="3839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AEE15-9A34-4A88-AF26-6AA2EE08F92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0D28AD-7856-4440-931C-4CC63E620E15}">
      <dgm:prSet phldrT="[Text]" custT="1"/>
      <dgm:spPr>
        <a:solidFill>
          <a:srgbClr val="C00000"/>
        </a:solidFill>
      </dgm:spPr>
      <dgm:t>
        <a:bodyPr/>
        <a:lstStyle/>
        <a:p>
          <a:r>
            <a:rPr lang="bn-IN" sz="3200" b="1" dirty="0">
              <a:ln/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সংরক্ষণের  পদ্ধতি </a:t>
          </a:r>
          <a:endParaRPr lang="en-US" sz="3200" dirty="0">
            <a:solidFill>
              <a:schemeClr val="bg1"/>
            </a:solidFill>
          </a:endParaRPr>
        </a:p>
      </dgm:t>
    </dgm:pt>
    <dgm:pt modelId="{83AAD846-247C-4812-B636-5BBFB21A3AE4}" type="parTrans" cxnId="{DDA47161-EA21-4EF0-A2D8-D4DB27512550}">
      <dgm:prSet/>
      <dgm:spPr/>
      <dgm:t>
        <a:bodyPr/>
        <a:lstStyle/>
        <a:p>
          <a:endParaRPr lang="en-US" sz="2400"/>
        </a:p>
      </dgm:t>
    </dgm:pt>
    <dgm:pt modelId="{ACF65B0D-FEB3-47C4-B438-6FF4000782A3}" type="sibTrans" cxnId="{DDA47161-EA21-4EF0-A2D8-D4DB27512550}">
      <dgm:prSet/>
      <dgm:spPr/>
      <dgm:t>
        <a:bodyPr/>
        <a:lstStyle/>
        <a:p>
          <a:endParaRPr lang="en-US" sz="2400"/>
        </a:p>
      </dgm:t>
    </dgm:pt>
    <dgm:pt modelId="{C1E2B83C-DB75-4BEB-88A8-8AF46EB7E8F4}">
      <dgm:prSet phldrT="[Text]" custT="1"/>
      <dgm:spPr>
        <a:solidFill>
          <a:srgbClr val="00B050"/>
        </a:solidFill>
      </dgm:spPr>
      <dgm:t>
        <a:bodyPr/>
        <a:lstStyle/>
        <a:p>
          <a:r>
            <a:rPr lang="bn-IN" sz="24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রেফ্রিজারেশন</a:t>
          </a:r>
          <a:endParaRPr lang="en-US" sz="2400" b="1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gm:t>
    </dgm:pt>
    <dgm:pt modelId="{19AE14EC-684F-4915-8C83-EE4979750810}" type="parTrans" cxnId="{D40784D3-683C-4F18-8E9E-22854D663F17}">
      <dgm:prSet custT="1"/>
      <dgm:spPr>
        <a:solidFill>
          <a:srgbClr val="FFC000"/>
        </a:solidFill>
      </dgm:spPr>
      <dgm:t>
        <a:bodyPr/>
        <a:lstStyle/>
        <a:p>
          <a:endParaRPr lang="en-US" sz="2400"/>
        </a:p>
      </dgm:t>
    </dgm:pt>
    <dgm:pt modelId="{555D96D1-24E2-441F-8C24-CF85C55BF6CF}" type="sibTrans" cxnId="{D40784D3-683C-4F18-8E9E-22854D663F17}">
      <dgm:prSet/>
      <dgm:spPr/>
      <dgm:t>
        <a:bodyPr/>
        <a:lstStyle/>
        <a:p>
          <a:endParaRPr lang="en-US" sz="2400"/>
        </a:p>
      </dgm:t>
    </dgm:pt>
    <dgm:pt modelId="{1790670C-B297-4E37-819C-3C437503E4D0}">
      <dgm:prSet phldrT="[Text]" custT="1"/>
      <dgm:spPr>
        <a:solidFill>
          <a:srgbClr val="00B050"/>
        </a:solidFill>
      </dgm:spPr>
      <dgm:t>
        <a:bodyPr/>
        <a:lstStyle/>
        <a:p>
          <a:r>
            <a:rPr lang="bn-IN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ফ্রিজিং</a:t>
          </a:r>
          <a:endParaRPr lang="en-US" sz="2800" b="1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gm:t>
    </dgm:pt>
    <dgm:pt modelId="{22296FBE-6B90-4150-AB78-36979BAFBF4C}" type="parTrans" cxnId="{F8F494FB-9A63-454D-ACA9-BF9E90B6AD9E}">
      <dgm:prSet custT="1"/>
      <dgm:spPr>
        <a:solidFill>
          <a:srgbClr val="FFC000"/>
        </a:solidFill>
      </dgm:spPr>
      <dgm:t>
        <a:bodyPr/>
        <a:lstStyle/>
        <a:p>
          <a:endParaRPr lang="en-US" sz="2400"/>
        </a:p>
      </dgm:t>
    </dgm:pt>
    <dgm:pt modelId="{D350B1C2-BEF7-47B4-BAAA-6395213B3904}" type="sibTrans" cxnId="{F8F494FB-9A63-454D-ACA9-BF9E90B6AD9E}">
      <dgm:prSet/>
      <dgm:spPr/>
      <dgm:t>
        <a:bodyPr/>
        <a:lstStyle/>
        <a:p>
          <a:endParaRPr lang="en-US" sz="2400"/>
        </a:p>
      </dgm:t>
    </dgm:pt>
    <dgm:pt modelId="{32730D03-B8D6-4031-8DF1-3233A4A7F3BF}">
      <dgm:prSet phldrT="[Text]" custT="1"/>
      <dgm:spPr>
        <a:solidFill>
          <a:srgbClr val="00B050"/>
        </a:solidFill>
      </dgm:spPr>
      <dgm:t>
        <a:bodyPr/>
        <a:lstStyle/>
        <a:p>
          <a:r>
            <a:rPr lang="bn-IN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চিনি/লবণের দ্রবণে সংরক্ষণ</a:t>
          </a:r>
          <a:endParaRPr lang="en-US" sz="2800" b="1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gm:t>
    </dgm:pt>
    <dgm:pt modelId="{93157D5B-780A-49FD-9705-EE1B3F09DA0B}" type="parTrans" cxnId="{4FD862F0-A22E-4E21-86A1-1715FD3F11F1}">
      <dgm:prSet custT="1"/>
      <dgm:spPr>
        <a:solidFill>
          <a:srgbClr val="FFC000"/>
        </a:solidFill>
      </dgm:spPr>
      <dgm:t>
        <a:bodyPr/>
        <a:lstStyle/>
        <a:p>
          <a:endParaRPr lang="en-US" sz="2400"/>
        </a:p>
      </dgm:t>
    </dgm:pt>
    <dgm:pt modelId="{A014FE43-7A95-4328-9C35-F6CE126E2EB1}" type="sibTrans" cxnId="{4FD862F0-A22E-4E21-86A1-1715FD3F11F1}">
      <dgm:prSet/>
      <dgm:spPr/>
      <dgm:t>
        <a:bodyPr/>
        <a:lstStyle/>
        <a:p>
          <a:endParaRPr lang="en-US" sz="2400"/>
        </a:p>
      </dgm:t>
    </dgm:pt>
    <dgm:pt modelId="{D51ED9AF-F6BC-479F-9326-685CDC442A93}">
      <dgm:prSet phldrT="[Text]" custT="1"/>
      <dgm:spPr>
        <a:solidFill>
          <a:srgbClr val="00B050"/>
        </a:solidFill>
      </dgm:spPr>
      <dgm:t>
        <a:bodyPr/>
        <a:lstStyle/>
        <a:p>
          <a:r>
            <a:rPr lang="bn-IN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সংরক্ষক দ্রব্য</a:t>
          </a:r>
          <a:endParaRPr lang="en-US" sz="3200" b="1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gm:t>
    </dgm:pt>
    <dgm:pt modelId="{296797D1-5CCA-491A-A8E4-2EC3084B82EB}" type="parTrans" cxnId="{546CB23D-05BA-4531-AB6E-83150FDF1B8B}">
      <dgm:prSet custT="1"/>
      <dgm:spPr>
        <a:solidFill>
          <a:srgbClr val="FFC000"/>
        </a:solidFill>
      </dgm:spPr>
      <dgm:t>
        <a:bodyPr/>
        <a:lstStyle/>
        <a:p>
          <a:endParaRPr lang="en-US" sz="2400"/>
        </a:p>
      </dgm:t>
    </dgm:pt>
    <dgm:pt modelId="{E69A1EF2-2B9D-466A-8631-1781A2B0CE81}" type="sibTrans" cxnId="{546CB23D-05BA-4531-AB6E-83150FDF1B8B}">
      <dgm:prSet/>
      <dgm:spPr/>
      <dgm:t>
        <a:bodyPr/>
        <a:lstStyle/>
        <a:p>
          <a:endParaRPr lang="en-US" sz="2400"/>
        </a:p>
      </dgm:t>
    </dgm:pt>
    <dgm:pt modelId="{91ED4425-A625-4CB0-A6CD-5674908CEDD8}">
      <dgm:prSet phldrT="[Text]" custT="1"/>
      <dgm:spPr>
        <a:solidFill>
          <a:srgbClr val="00B050"/>
        </a:solidFill>
      </dgm:spPr>
      <dgm:t>
        <a:bodyPr/>
        <a:lstStyle/>
        <a:p>
          <a:r>
            <a:rPr lang="bn-IN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শুষ্ককরণ </a:t>
          </a:r>
          <a:endParaRPr lang="en-US" sz="3200" b="1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gm:t>
    </dgm:pt>
    <dgm:pt modelId="{6A9339E0-208F-4B22-9958-6949C78F241D}" type="parTrans" cxnId="{8751B347-69A5-4E4A-BE90-6751CCA2F83A}">
      <dgm:prSet custT="1"/>
      <dgm:spPr>
        <a:solidFill>
          <a:srgbClr val="FFC000"/>
        </a:solidFill>
      </dgm:spPr>
      <dgm:t>
        <a:bodyPr/>
        <a:lstStyle/>
        <a:p>
          <a:endParaRPr lang="en-US" sz="2400"/>
        </a:p>
      </dgm:t>
    </dgm:pt>
    <dgm:pt modelId="{987A31B8-45C9-4BEC-8541-2B227DD0A9AA}" type="sibTrans" cxnId="{8751B347-69A5-4E4A-BE90-6751CCA2F83A}">
      <dgm:prSet/>
      <dgm:spPr/>
      <dgm:t>
        <a:bodyPr/>
        <a:lstStyle/>
        <a:p>
          <a:endParaRPr lang="en-US" sz="2400"/>
        </a:p>
      </dgm:t>
    </dgm:pt>
    <dgm:pt modelId="{3B0C9795-0D58-4552-A602-F6D37045F9FD}" type="pres">
      <dgm:prSet presAssocID="{DE4AEE15-9A34-4A88-AF26-6AA2EE08F92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0C3DD4-5239-49F8-B9EA-31C6837A83A7}" type="pres">
      <dgm:prSet presAssocID="{F60D28AD-7856-4440-931C-4CC63E620E15}" presName="centerShape" presStyleLbl="node0" presStyleIdx="0" presStyleCnt="1" custScaleX="145560" custScaleY="125750"/>
      <dgm:spPr/>
    </dgm:pt>
    <dgm:pt modelId="{E3DB2176-4543-4737-9259-93B2C27EA871}" type="pres">
      <dgm:prSet presAssocID="{19AE14EC-684F-4915-8C83-EE4979750810}" presName="parTrans" presStyleLbl="sibTrans2D1" presStyleIdx="0" presStyleCnt="5"/>
      <dgm:spPr/>
    </dgm:pt>
    <dgm:pt modelId="{0C5B8F3C-8B88-4C07-9972-22375C0D90B6}" type="pres">
      <dgm:prSet presAssocID="{19AE14EC-684F-4915-8C83-EE4979750810}" presName="connectorText" presStyleLbl="sibTrans2D1" presStyleIdx="0" presStyleCnt="5"/>
      <dgm:spPr/>
    </dgm:pt>
    <dgm:pt modelId="{F23A0E58-CB51-4DEA-95ED-0B9BF194FB63}" type="pres">
      <dgm:prSet presAssocID="{C1E2B83C-DB75-4BEB-88A8-8AF46EB7E8F4}" presName="node" presStyleLbl="node1" presStyleIdx="0" presStyleCnt="5" custScaleX="108108">
        <dgm:presLayoutVars>
          <dgm:bulletEnabled val="1"/>
        </dgm:presLayoutVars>
      </dgm:prSet>
      <dgm:spPr/>
    </dgm:pt>
    <dgm:pt modelId="{F9E3F769-BBA8-4925-A26C-6ABFFDF09F2B}" type="pres">
      <dgm:prSet presAssocID="{22296FBE-6B90-4150-AB78-36979BAFBF4C}" presName="parTrans" presStyleLbl="sibTrans2D1" presStyleIdx="1" presStyleCnt="5"/>
      <dgm:spPr/>
    </dgm:pt>
    <dgm:pt modelId="{E1CFF658-BD16-4D32-A6D0-69204C0D0551}" type="pres">
      <dgm:prSet presAssocID="{22296FBE-6B90-4150-AB78-36979BAFBF4C}" presName="connectorText" presStyleLbl="sibTrans2D1" presStyleIdx="1" presStyleCnt="5"/>
      <dgm:spPr/>
    </dgm:pt>
    <dgm:pt modelId="{4535FE1C-BF75-449F-AADA-F643122C21A5}" type="pres">
      <dgm:prSet presAssocID="{1790670C-B297-4E37-819C-3C437503E4D0}" presName="node" presStyleLbl="node1" presStyleIdx="1" presStyleCnt="5" custRadScaleRad="105705" custRadScaleInc="-3549">
        <dgm:presLayoutVars>
          <dgm:bulletEnabled val="1"/>
        </dgm:presLayoutVars>
      </dgm:prSet>
      <dgm:spPr/>
    </dgm:pt>
    <dgm:pt modelId="{92E29BF3-0240-4DB5-8E0C-50608A40AEE4}" type="pres">
      <dgm:prSet presAssocID="{93157D5B-780A-49FD-9705-EE1B3F09DA0B}" presName="parTrans" presStyleLbl="sibTrans2D1" presStyleIdx="2" presStyleCnt="5"/>
      <dgm:spPr/>
    </dgm:pt>
    <dgm:pt modelId="{211D7232-1B21-4616-8E56-95979F645002}" type="pres">
      <dgm:prSet presAssocID="{93157D5B-780A-49FD-9705-EE1B3F09DA0B}" presName="connectorText" presStyleLbl="sibTrans2D1" presStyleIdx="2" presStyleCnt="5"/>
      <dgm:spPr/>
    </dgm:pt>
    <dgm:pt modelId="{131DB4BA-CD0D-4615-85BD-AE0922E7F7AA}" type="pres">
      <dgm:prSet presAssocID="{32730D03-B8D6-4031-8DF1-3233A4A7F3BF}" presName="node" presStyleLbl="node1" presStyleIdx="2" presStyleCnt="5" custScaleX="118936" custRadScaleRad="100388" custRadScaleInc="-12602">
        <dgm:presLayoutVars>
          <dgm:bulletEnabled val="1"/>
        </dgm:presLayoutVars>
      </dgm:prSet>
      <dgm:spPr/>
    </dgm:pt>
    <dgm:pt modelId="{13BE3F33-D066-48AA-9C4F-C26470465FFA}" type="pres">
      <dgm:prSet presAssocID="{296797D1-5CCA-491A-A8E4-2EC3084B82EB}" presName="parTrans" presStyleLbl="sibTrans2D1" presStyleIdx="3" presStyleCnt="5"/>
      <dgm:spPr/>
    </dgm:pt>
    <dgm:pt modelId="{9E919A66-464F-40A3-9D73-AB5FCC8C1A89}" type="pres">
      <dgm:prSet presAssocID="{296797D1-5CCA-491A-A8E4-2EC3084B82EB}" presName="connectorText" presStyleLbl="sibTrans2D1" presStyleIdx="3" presStyleCnt="5"/>
      <dgm:spPr/>
    </dgm:pt>
    <dgm:pt modelId="{30F344C3-1BD1-4A72-8346-C97399552D24}" type="pres">
      <dgm:prSet presAssocID="{D51ED9AF-F6BC-479F-9326-685CDC442A93}" presName="node" presStyleLbl="node1" presStyleIdx="3" presStyleCnt="5" custRadScaleRad="107005" custRadScaleInc="30272">
        <dgm:presLayoutVars>
          <dgm:bulletEnabled val="1"/>
        </dgm:presLayoutVars>
      </dgm:prSet>
      <dgm:spPr/>
    </dgm:pt>
    <dgm:pt modelId="{71D93314-449A-413F-BEA8-A800DAFF9799}" type="pres">
      <dgm:prSet presAssocID="{6A9339E0-208F-4B22-9958-6949C78F241D}" presName="parTrans" presStyleLbl="sibTrans2D1" presStyleIdx="4" presStyleCnt="5"/>
      <dgm:spPr/>
    </dgm:pt>
    <dgm:pt modelId="{C8D9985A-1FB0-4056-90AC-9924C5F851D0}" type="pres">
      <dgm:prSet presAssocID="{6A9339E0-208F-4B22-9958-6949C78F241D}" presName="connectorText" presStyleLbl="sibTrans2D1" presStyleIdx="4" presStyleCnt="5"/>
      <dgm:spPr/>
    </dgm:pt>
    <dgm:pt modelId="{74C87E81-C4DC-41C3-9410-6969B5A5B16E}" type="pres">
      <dgm:prSet presAssocID="{91ED4425-A625-4CB0-A6CD-5674908CEDD8}" presName="node" presStyleLbl="node1" presStyleIdx="4" presStyleCnt="5" custRadScaleRad="107346" custRadScaleInc="7707">
        <dgm:presLayoutVars>
          <dgm:bulletEnabled val="1"/>
        </dgm:presLayoutVars>
      </dgm:prSet>
      <dgm:spPr/>
    </dgm:pt>
  </dgm:ptLst>
  <dgm:cxnLst>
    <dgm:cxn modelId="{889D6B00-2CEE-4FCE-995E-BE6F013E5E61}" type="presOf" srcId="{1790670C-B297-4E37-819C-3C437503E4D0}" destId="{4535FE1C-BF75-449F-AADA-F643122C21A5}" srcOrd="0" destOrd="0" presId="urn:microsoft.com/office/officeart/2005/8/layout/radial5"/>
    <dgm:cxn modelId="{D8145104-9A94-41D0-8437-06E9363EDFD0}" type="presOf" srcId="{19AE14EC-684F-4915-8C83-EE4979750810}" destId="{E3DB2176-4543-4737-9259-93B2C27EA871}" srcOrd="0" destOrd="0" presId="urn:microsoft.com/office/officeart/2005/8/layout/radial5"/>
    <dgm:cxn modelId="{93B18C17-72F2-4B52-94A5-3A22F5807086}" type="presOf" srcId="{C1E2B83C-DB75-4BEB-88A8-8AF46EB7E8F4}" destId="{F23A0E58-CB51-4DEA-95ED-0B9BF194FB63}" srcOrd="0" destOrd="0" presId="urn:microsoft.com/office/officeart/2005/8/layout/radial5"/>
    <dgm:cxn modelId="{546CB23D-05BA-4531-AB6E-83150FDF1B8B}" srcId="{F60D28AD-7856-4440-931C-4CC63E620E15}" destId="{D51ED9AF-F6BC-479F-9326-685CDC442A93}" srcOrd="3" destOrd="0" parTransId="{296797D1-5CCA-491A-A8E4-2EC3084B82EB}" sibTransId="{E69A1EF2-2B9D-466A-8631-1781A2B0CE81}"/>
    <dgm:cxn modelId="{1B25A65D-5EBD-45AD-B0E2-F610D9C8D3C9}" type="presOf" srcId="{D51ED9AF-F6BC-479F-9326-685CDC442A93}" destId="{30F344C3-1BD1-4A72-8346-C97399552D24}" srcOrd="0" destOrd="0" presId="urn:microsoft.com/office/officeart/2005/8/layout/radial5"/>
    <dgm:cxn modelId="{DDA47161-EA21-4EF0-A2D8-D4DB27512550}" srcId="{DE4AEE15-9A34-4A88-AF26-6AA2EE08F92E}" destId="{F60D28AD-7856-4440-931C-4CC63E620E15}" srcOrd="0" destOrd="0" parTransId="{83AAD846-247C-4812-B636-5BBFB21A3AE4}" sibTransId="{ACF65B0D-FEB3-47C4-B438-6FF4000782A3}"/>
    <dgm:cxn modelId="{66957144-BBF2-4A8C-8A28-0C3E361E1575}" type="presOf" srcId="{32730D03-B8D6-4031-8DF1-3233A4A7F3BF}" destId="{131DB4BA-CD0D-4615-85BD-AE0922E7F7AA}" srcOrd="0" destOrd="0" presId="urn:microsoft.com/office/officeart/2005/8/layout/radial5"/>
    <dgm:cxn modelId="{8751B347-69A5-4E4A-BE90-6751CCA2F83A}" srcId="{F60D28AD-7856-4440-931C-4CC63E620E15}" destId="{91ED4425-A625-4CB0-A6CD-5674908CEDD8}" srcOrd="4" destOrd="0" parTransId="{6A9339E0-208F-4B22-9958-6949C78F241D}" sibTransId="{987A31B8-45C9-4BEC-8541-2B227DD0A9AA}"/>
    <dgm:cxn modelId="{61580568-7825-4A4E-BB66-9ED8ABF45F60}" type="presOf" srcId="{22296FBE-6B90-4150-AB78-36979BAFBF4C}" destId="{F9E3F769-BBA8-4925-A26C-6ABFFDF09F2B}" srcOrd="0" destOrd="0" presId="urn:microsoft.com/office/officeart/2005/8/layout/radial5"/>
    <dgm:cxn modelId="{1989D56B-6309-4232-B1CC-5572AF103AE3}" type="presOf" srcId="{93157D5B-780A-49FD-9705-EE1B3F09DA0B}" destId="{92E29BF3-0240-4DB5-8E0C-50608A40AEE4}" srcOrd="0" destOrd="0" presId="urn:microsoft.com/office/officeart/2005/8/layout/radial5"/>
    <dgm:cxn modelId="{4AD5B26E-A6B6-40F3-8970-FFBDE1257B84}" type="presOf" srcId="{DE4AEE15-9A34-4A88-AF26-6AA2EE08F92E}" destId="{3B0C9795-0D58-4552-A602-F6D37045F9FD}" srcOrd="0" destOrd="0" presId="urn:microsoft.com/office/officeart/2005/8/layout/radial5"/>
    <dgm:cxn modelId="{87F64D5A-0532-41EF-8305-AD6078DE2022}" type="presOf" srcId="{19AE14EC-684F-4915-8C83-EE4979750810}" destId="{0C5B8F3C-8B88-4C07-9972-22375C0D90B6}" srcOrd="1" destOrd="0" presId="urn:microsoft.com/office/officeart/2005/8/layout/radial5"/>
    <dgm:cxn modelId="{26AB8A88-1AA8-476F-B9C7-1D0FF22F3855}" type="presOf" srcId="{296797D1-5CCA-491A-A8E4-2EC3084B82EB}" destId="{9E919A66-464F-40A3-9D73-AB5FCC8C1A89}" srcOrd="1" destOrd="0" presId="urn:microsoft.com/office/officeart/2005/8/layout/radial5"/>
    <dgm:cxn modelId="{2A7B299B-6B01-4175-82DE-723A0B8741AB}" type="presOf" srcId="{6A9339E0-208F-4B22-9958-6949C78F241D}" destId="{71D93314-449A-413F-BEA8-A800DAFF9799}" srcOrd="0" destOrd="0" presId="urn:microsoft.com/office/officeart/2005/8/layout/radial5"/>
    <dgm:cxn modelId="{012D25A4-D9B1-44E6-AE46-B5C077D0BED7}" type="presOf" srcId="{6A9339E0-208F-4B22-9958-6949C78F241D}" destId="{C8D9985A-1FB0-4056-90AC-9924C5F851D0}" srcOrd="1" destOrd="0" presId="urn:microsoft.com/office/officeart/2005/8/layout/radial5"/>
    <dgm:cxn modelId="{75E3BAA5-598E-4BA3-8981-6C6B8CC071B5}" type="presOf" srcId="{22296FBE-6B90-4150-AB78-36979BAFBF4C}" destId="{E1CFF658-BD16-4D32-A6D0-69204C0D0551}" srcOrd="1" destOrd="0" presId="urn:microsoft.com/office/officeart/2005/8/layout/radial5"/>
    <dgm:cxn modelId="{47BE39CE-0AB3-4185-B44C-EDF28E773C57}" type="presOf" srcId="{296797D1-5CCA-491A-A8E4-2EC3084B82EB}" destId="{13BE3F33-D066-48AA-9C4F-C26470465FFA}" srcOrd="0" destOrd="0" presId="urn:microsoft.com/office/officeart/2005/8/layout/radial5"/>
    <dgm:cxn modelId="{D40784D3-683C-4F18-8E9E-22854D663F17}" srcId="{F60D28AD-7856-4440-931C-4CC63E620E15}" destId="{C1E2B83C-DB75-4BEB-88A8-8AF46EB7E8F4}" srcOrd="0" destOrd="0" parTransId="{19AE14EC-684F-4915-8C83-EE4979750810}" sibTransId="{555D96D1-24E2-441F-8C24-CF85C55BF6CF}"/>
    <dgm:cxn modelId="{CAB904DF-52DE-41E6-AE4A-F47B036A7633}" type="presOf" srcId="{93157D5B-780A-49FD-9705-EE1B3F09DA0B}" destId="{211D7232-1B21-4616-8E56-95979F645002}" srcOrd="1" destOrd="0" presId="urn:microsoft.com/office/officeart/2005/8/layout/radial5"/>
    <dgm:cxn modelId="{8B56A7EA-BB64-465E-B073-3092A4C102DB}" type="presOf" srcId="{91ED4425-A625-4CB0-A6CD-5674908CEDD8}" destId="{74C87E81-C4DC-41C3-9410-6969B5A5B16E}" srcOrd="0" destOrd="0" presId="urn:microsoft.com/office/officeart/2005/8/layout/radial5"/>
    <dgm:cxn modelId="{4FD862F0-A22E-4E21-86A1-1715FD3F11F1}" srcId="{F60D28AD-7856-4440-931C-4CC63E620E15}" destId="{32730D03-B8D6-4031-8DF1-3233A4A7F3BF}" srcOrd="2" destOrd="0" parTransId="{93157D5B-780A-49FD-9705-EE1B3F09DA0B}" sibTransId="{A014FE43-7A95-4328-9C35-F6CE126E2EB1}"/>
    <dgm:cxn modelId="{9D0966F2-951D-443F-9C27-135B035F7C96}" type="presOf" srcId="{F60D28AD-7856-4440-931C-4CC63E620E15}" destId="{1F0C3DD4-5239-49F8-B9EA-31C6837A83A7}" srcOrd="0" destOrd="0" presId="urn:microsoft.com/office/officeart/2005/8/layout/radial5"/>
    <dgm:cxn modelId="{F8F494FB-9A63-454D-ACA9-BF9E90B6AD9E}" srcId="{F60D28AD-7856-4440-931C-4CC63E620E15}" destId="{1790670C-B297-4E37-819C-3C437503E4D0}" srcOrd="1" destOrd="0" parTransId="{22296FBE-6B90-4150-AB78-36979BAFBF4C}" sibTransId="{D350B1C2-BEF7-47B4-BAAA-6395213B3904}"/>
    <dgm:cxn modelId="{DDAFD19B-AB67-4B3E-9E04-3580E00AEADC}" type="presParOf" srcId="{3B0C9795-0D58-4552-A602-F6D37045F9FD}" destId="{1F0C3DD4-5239-49F8-B9EA-31C6837A83A7}" srcOrd="0" destOrd="0" presId="urn:microsoft.com/office/officeart/2005/8/layout/radial5"/>
    <dgm:cxn modelId="{F4F7CC3A-A324-4667-A7D9-E1131FE58EE8}" type="presParOf" srcId="{3B0C9795-0D58-4552-A602-F6D37045F9FD}" destId="{E3DB2176-4543-4737-9259-93B2C27EA871}" srcOrd="1" destOrd="0" presId="urn:microsoft.com/office/officeart/2005/8/layout/radial5"/>
    <dgm:cxn modelId="{D7FB0C84-0F22-42B1-A715-29722BB2EE9A}" type="presParOf" srcId="{E3DB2176-4543-4737-9259-93B2C27EA871}" destId="{0C5B8F3C-8B88-4C07-9972-22375C0D90B6}" srcOrd="0" destOrd="0" presId="urn:microsoft.com/office/officeart/2005/8/layout/radial5"/>
    <dgm:cxn modelId="{1B01C432-DA50-4D7E-865D-FE64B58F740D}" type="presParOf" srcId="{3B0C9795-0D58-4552-A602-F6D37045F9FD}" destId="{F23A0E58-CB51-4DEA-95ED-0B9BF194FB63}" srcOrd="2" destOrd="0" presId="urn:microsoft.com/office/officeart/2005/8/layout/radial5"/>
    <dgm:cxn modelId="{BA6925B5-B7F3-4AB9-928B-93523BEC9005}" type="presParOf" srcId="{3B0C9795-0D58-4552-A602-F6D37045F9FD}" destId="{F9E3F769-BBA8-4925-A26C-6ABFFDF09F2B}" srcOrd="3" destOrd="0" presId="urn:microsoft.com/office/officeart/2005/8/layout/radial5"/>
    <dgm:cxn modelId="{7451105F-4802-419E-B8F2-FF468A6E20C9}" type="presParOf" srcId="{F9E3F769-BBA8-4925-A26C-6ABFFDF09F2B}" destId="{E1CFF658-BD16-4D32-A6D0-69204C0D0551}" srcOrd="0" destOrd="0" presId="urn:microsoft.com/office/officeart/2005/8/layout/radial5"/>
    <dgm:cxn modelId="{98173E63-97E5-4AF2-B4D9-5E82C746C1E0}" type="presParOf" srcId="{3B0C9795-0D58-4552-A602-F6D37045F9FD}" destId="{4535FE1C-BF75-449F-AADA-F643122C21A5}" srcOrd="4" destOrd="0" presId="urn:microsoft.com/office/officeart/2005/8/layout/radial5"/>
    <dgm:cxn modelId="{5D4B8B95-7B9F-4DE9-B719-A4F2FE40A03C}" type="presParOf" srcId="{3B0C9795-0D58-4552-A602-F6D37045F9FD}" destId="{92E29BF3-0240-4DB5-8E0C-50608A40AEE4}" srcOrd="5" destOrd="0" presId="urn:microsoft.com/office/officeart/2005/8/layout/radial5"/>
    <dgm:cxn modelId="{A5E308F7-9541-43B6-9C43-CA7B320C7DBE}" type="presParOf" srcId="{92E29BF3-0240-4DB5-8E0C-50608A40AEE4}" destId="{211D7232-1B21-4616-8E56-95979F645002}" srcOrd="0" destOrd="0" presId="urn:microsoft.com/office/officeart/2005/8/layout/radial5"/>
    <dgm:cxn modelId="{E3A294BD-D4C5-443B-861B-17A8553D7868}" type="presParOf" srcId="{3B0C9795-0D58-4552-A602-F6D37045F9FD}" destId="{131DB4BA-CD0D-4615-85BD-AE0922E7F7AA}" srcOrd="6" destOrd="0" presId="urn:microsoft.com/office/officeart/2005/8/layout/radial5"/>
    <dgm:cxn modelId="{1EB91604-8956-4BEB-9483-3B675DF54A21}" type="presParOf" srcId="{3B0C9795-0D58-4552-A602-F6D37045F9FD}" destId="{13BE3F33-D066-48AA-9C4F-C26470465FFA}" srcOrd="7" destOrd="0" presId="urn:microsoft.com/office/officeart/2005/8/layout/radial5"/>
    <dgm:cxn modelId="{387F7C4C-2216-454A-B9A5-4DBCD6FDAA86}" type="presParOf" srcId="{13BE3F33-D066-48AA-9C4F-C26470465FFA}" destId="{9E919A66-464F-40A3-9D73-AB5FCC8C1A89}" srcOrd="0" destOrd="0" presId="urn:microsoft.com/office/officeart/2005/8/layout/radial5"/>
    <dgm:cxn modelId="{D0502821-ACCC-4695-93C2-5504FF4BE205}" type="presParOf" srcId="{3B0C9795-0D58-4552-A602-F6D37045F9FD}" destId="{30F344C3-1BD1-4A72-8346-C97399552D24}" srcOrd="8" destOrd="0" presId="urn:microsoft.com/office/officeart/2005/8/layout/radial5"/>
    <dgm:cxn modelId="{65B1C3A1-8D5A-43F5-8D32-649D6EC9D271}" type="presParOf" srcId="{3B0C9795-0D58-4552-A602-F6D37045F9FD}" destId="{71D93314-449A-413F-BEA8-A800DAFF9799}" srcOrd="9" destOrd="0" presId="urn:microsoft.com/office/officeart/2005/8/layout/radial5"/>
    <dgm:cxn modelId="{B5153C57-96B3-4752-B889-3C1AB900129A}" type="presParOf" srcId="{71D93314-449A-413F-BEA8-A800DAFF9799}" destId="{C8D9985A-1FB0-4056-90AC-9924C5F851D0}" srcOrd="0" destOrd="0" presId="urn:microsoft.com/office/officeart/2005/8/layout/radial5"/>
    <dgm:cxn modelId="{016244A2-826C-4B19-8D43-12B5E34706AA}" type="presParOf" srcId="{3B0C9795-0D58-4552-A602-F6D37045F9FD}" destId="{74C87E81-C4DC-41C3-9410-6969B5A5B16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042F1-01D6-4A80-B88C-89BF8F664523}" type="doc">
      <dgm:prSet loTypeId="urn:microsoft.com/office/officeart/2005/8/layout/hierarchy1" loCatId="hierarchy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239B5E23-05F5-4AAD-A98D-E6B9E5B54965}">
      <dgm:prSet phldrT="[Text]" custT="1"/>
      <dgm:spPr/>
      <dgm:t>
        <a:bodyPr/>
        <a:lstStyle/>
        <a:p>
          <a:r>
            <a:rPr lang="bn-BD" sz="2800" b="1" cap="none" spc="0" dirty="0">
              <a:ln w="50800"/>
              <a:effectLst/>
              <a:latin typeface="NikoshBAN" pitchFamily="2" charset="0"/>
              <a:cs typeface="NikoshBAN" pitchFamily="2" charset="0"/>
            </a:rPr>
            <a:t>অনুমোদিত রাসায়নিক পদার্থ </a:t>
          </a:r>
          <a:endParaRPr lang="en-US" sz="2800" b="1" cap="none" spc="0" dirty="0">
            <a:ln w="50800"/>
            <a:effectLst/>
          </a:endParaRPr>
        </a:p>
      </dgm:t>
    </dgm:pt>
    <dgm:pt modelId="{84665ACB-97FC-4E65-B3A2-FD5B4D2B75E0}" type="parTrans" cxnId="{4C9C0D27-F94A-4BEB-9453-8D60BBE9CA46}">
      <dgm:prSet/>
      <dgm:spPr/>
      <dgm:t>
        <a:bodyPr/>
        <a:lstStyle/>
        <a:p>
          <a:endParaRPr lang="en-US"/>
        </a:p>
      </dgm:t>
    </dgm:pt>
    <dgm:pt modelId="{7B8701DE-B60D-468B-81FF-EC4FBDAAD8A8}" type="sibTrans" cxnId="{4C9C0D27-F94A-4BEB-9453-8D60BBE9CA46}">
      <dgm:prSet/>
      <dgm:spPr/>
      <dgm:t>
        <a:bodyPr/>
        <a:lstStyle/>
        <a:p>
          <a:endParaRPr lang="en-US"/>
        </a:p>
      </dgm:t>
    </dgm:pt>
    <dgm:pt modelId="{DEFAB077-270C-4A5C-B075-65C158212C70}">
      <dgm:prSet phldrT="[Text]" custT="1"/>
      <dgm:spPr/>
      <dgm:t>
        <a:bodyPr/>
        <a:lstStyle/>
        <a:p>
          <a:r>
            <a:rPr lang="bn-BD" sz="2400" b="1" dirty="0">
              <a:latin typeface="NikoshBAN" pitchFamily="2" charset="0"/>
              <a:cs typeface="NikoshBAN" pitchFamily="2" charset="0"/>
            </a:rPr>
            <a:t>সোডিয়াম</a:t>
          </a:r>
          <a:r>
            <a:rPr lang="en-US" sz="2400" b="1" dirty="0">
              <a:latin typeface="NikoshBAN" pitchFamily="2" charset="0"/>
              <a:cs typeface="NikoshBAN" pitchFamily="2" charset="0"/>
            </a:rPr>
            <a:t> </a:t>
          </a:r>
          <a:r>
            <a:rPr lang="bn-IN" sz="2400" b="1" dirty="0">
              <a:latin typeface="NikoshBAN" pitchFamily="2" charset="0"/>
              <a:cs typeface="NikoshBAN" pitchFamily="2" charset="0"/>
            </a:rPr>
            <a:t>বাইসালফেট</a:t>
          </a:r>
          <a:endParaRPr lang="bn-BD" sz="2400" b="1" dirty="0">
            <a:latin typeface="NikoshBAN" pitchFamily="2" charset="0"/>
            <a:cs typeface="NikoshBAN" pitchFamily="2" charset="0"/>
          </a:endParaRPr>
        </a:p>
      </dgm:t>
    </dgm:pt>
    <dgm:pt modelId="{CF82BD16-11F2-42C6-9E99-CCD60056F6CE}" type="parTrans" cxnId="{CE7E8F2D-B386-4B2C-B000-D4F5B4E6BB55}">
      <dgm:prSet/>
      <dgm:spPr/>
      <dgm:t>
        <a:bodyPr/>
        <a:lstStyle/>
        <a:p>
          <a:endParaRPr lang="en-US"/>
        </a:p>
      </dgm:t>
    </dgm:pt>
    <dgm:pt modelId="{AC328E5E-EE85-4D53-B2E1-9E21DF8F40AD}" type="sibTrans" cxnId="{CE7E8F2D-B386-4B2C-B000-D4F5B4E6BB55}">
      <dgm:prSet/>
      <dgm:spPr/>
      <dgm:t>
        <a:bodyPr/>
        <a:lstStyle/>
        <a:p>
          <a:endParaRPr lang="en-US"/>
        </a:p>
      </dgm:t>
    </dgm:pt>
    <dgm:pt modelId="{1969B328-73A3-43C8-B8CA-75FC1AD11958}">
      <dgm:prSet phldrT="[Text]" custT="1"/>
      <dgm:spPr/>
      <dgm:t>
        <a:bodyPr/>
        <a:lstStyle/>
        <a:p>
          <a:r>
            <a:rPr lang="bn-BD" sz="2400" b="1" dirty="0">
              <a:latin typeface="NikoshBAN" pitchFamily="2" charset="0"/>
              <a:cs typeface="NikoshBAN" pitchFamily="2" charset="0"/>
            </a:rPr>
            <a:t>সোডিয়াম </a:t>
          </a:r>
        </a:p>
        <a:p>
          <a:r>
            <a:rPr lang="bn-IN" sz="2400" b="1" dirty="0">
              <a:latin typeface="NikoshBAN" pitchFamily="2" charset="0"/>
              <a:cs typeface="NikoshBAN" pitchFamily="2" charset="0"/>
            </a:rPr>
            <a:t>বেনজয়েট</a:t>
          </a:r>
          <a:endParaRPr lang="en-US" sz="2400" b="1" dirty="0">
            <a:latin typeface="NikoshBAN" pitchFamily="2" charset="0"/>
            <a:cs typeface="NikoshBAN" pitchFamily="2" charset="0"/>
          </a:endParaRPr>
        </a:p>
      </dgm:t>
    </dgm:pt>
    <dgm:pt modelId="{0D39ACE2-A36B-46DD-9801-8499B8D4EECF}" type="parTrans" cxnId="{D7B7E08D-EC48-4417-BA08-7E87C2138FA2}">
      <dgm:prSet/>
      <dgm:spPr/>
      <dgm:t>
        <a:bodyPr/>
        <a:lstStyle/>
        <a:p>
          <a:endParaRPr lang="en-US"/>
        </a:p>
      </dgm:t>
    </dgm:pt>
    <dgm:pt modelId="{1786E7B7-0325-4B9C-AC45-F9D3BE1AB965}" type="sibTrans" cxnId="{D7B7E08D-EC48-4417-BA08-7E87C2138FA2}">
      <dgm:prSet/>
      <dgm:spPr/>
      <dgm:t>
        <a:bodyPr/>
        <a:lstStyle/>
        <a:p>
          <a:endParaRPr lang="en-US"/>
        </a:p>
      </dgm:t>
    </dgm:pt>
    <dgm:pt modelId="{7FEF161B-507B-49FD-BB54-A9E18112A474}">
      <dgm:prSet custT="1"/>
      <dgm:spPr/>
      <dgm:t>
        <a:bodyPr/>
        <a:lstStyle/>
        <a:p>
          <a:r>
            <a:rPr lang="bn-BD" sz="2400" b="1" dirty="0">
              <a:latin typeface="NikoshBAN" pitchFamily="2" charset="0"/>
              <a:cs typeface="NikoshBAN" pitchFamily="2" charset="0"/>
            </a:rPr>
            <a:t>সোডিয়াম</a:t>
          </a:r>
        </a:p>
        <a:p>
          <a:r>
            <a:rPr lang="bn-BD" sz="2400" b="1" dirty="0">
              <a:latin typeface="NikoshBAN" pitchFamily="2" charset="0"/>
              <a:cs typeface="NikoshBAN" pitchFamily="2" charset="0"/>
            </a:rPr>
            <a:t>ক্লোরাইড</a:t>
          </a:r>
          <a:endParaRPr lang="en-US" sz="2400" b="1" dirty="0">
            <a:latin typeface="NikoshBAN" pitchFamily="2" charset="0"/>
            <a:cs typeface="NikoshBAN" pitchFamily="2" charset="0"/>
          </a:endParaRPr>
        </a:p>
      </dgm:t>
    </dgm:pt>
    <dgm:pt modelId="{B1BBA20C-F059-4911-8488-230FDB2F4D85}" type="parTrans" cxnId="{E010D220-47F9-4465-B37E-09C1E97ACD96}">
      <dgm:prSet/>
      <dgm:spPr/>
      <dgm:t>
        <a:bodyPr/>
        <a:lstStyle/>
        <a:p>
          <a:endParaRPr lang="en-US"/>
        </a:p>
      </dgm:t>
    </dgm:pt>
    <dgm:pt modelId="{DC606C6F-DA22-40F9-B25B-DA3700DCBA0D}" type="sibTrans" cxnId="{E010D220-47F9-4465-B37E-09C1E97ACD96}">
      <dgm:prSet/>
      <dgm:spPr/>
      <dgm:t>
        <a:bodyPr/>
        <a:lstStyle/>
        <a:p>
          <a:endParaRPr lang="en-US"/>
        </a:p>
      </dgm:t>
    </dgm:pt>
    <dgm:pt modelId="{286C7CD2-84D5-4A77-A4BA-0CFF1F251F55}">
      <dgm:prSet custT="1"/>
      <dgm:spPr/>
      <dgm:t>
        <a:bodyPr/>
        <a:lstStyle/>
        <a:p>
          <a:r>
            <a:rPr lang="bn-IN" sz="2400" b="1" dirty="0">
              <a:latin typeface="NikoshBAN" pitchFamily="2" charset="0"/>
              <a:cs typeface="NikoshBAN" pitchFamily="2" charset="0"/>
            </a:rPr>
            <a:t>বেনজয়িক এসিড </a:t>
          </a:r>
          <a:endParaRPr lang="en-US" sz="2400" b="1" dirty="0">
            <a:latin typeface="NikoshBAN" pitchFamily="2" charset="0"/>
            <a:cs typeface="NikoshBAN" pitchFamily="2" charset="0"/>
          </a:endParaRPr>
        </a:p>
      </dgm:t>
    </dgm:pt>
    <dgm:pt modelId="{A8AB163E-32CD-49AC-A102-70998EEA2261}" type="parTrans" cxnId="{C4996D04-5A30-4729-A7CB-ADF69FA37BFE}">
      <dgm:prSet/>
      <dgm:spPr/>
      <dgm:t>
        <a:bodyPr/>
        <a:lstStyle/>
        <a:p>
          <a:endParaRPr lang="en-US"/>
        </a:p>
      </dgm:t>
    </dgm:pt>
    <dgm:pt modelId="{E4053285-57E4-42CC-94A3-249FE6D43D72}" type="sibTrans" cxnId="{C4996D04-5A30-4729-A7CB-ADF69FA37BFE}">
      <dgm:prSet/>
      <dgm:spPr/>
      <dgm:t>
        <a:bodyPr/>
        <a:lstStyle/>
        <a:p>
          <a:endParaRPr lang="en-US"/>
        </a:p>
      </dgm:t>
    </dgm:pt>
    <dgm:pt modelId="{CCE9F288-9497-4836-8D11-81074AEAE9F1}">
      <dgm:prSet custT="1"/>
      <dgm:spPr/>
      <dgm:t>
        <a:bodyPr/>
        <a:lstStyle/>
        <a:p>
          <a:r>
            <a:rPr lang="bn-IN" sz="2400" b="1" dirty="0">
              <a:latin typeface="NikoshBAN" pitchFamily="2" charset="0"/>
              <a:cs typeface="NikoshBAN" pitchFamily="2" charset="0"/>
            </a:rPr>
            <a:t>পটাশিয়াম মেটাবাইসালফেট</a:t>
          </a:r>
          <a:endParaRPr lang="en-US" sz="2400" b="1" dirty="0">
            <a:latin typeface="NikoshBAN" pitchFamily="2" charset="0"/>
            <a:cs typeface="NikoshBAN" pitchFamily="2" charset="0"/>
          </a:endParaRPr>
        </a:p>
      </dgm:t>
    </dgm:pt>
    <dgm:pt modelId="{F7CD81A3-3391-43FE-AFAC-E4FE4A39DE60}" type="sibTrans" cxnId="{B8BBCD14-5F68-4AD4-99C9-C7C53A9E0E04}">
      <dgm:prSet/>
      <dgm:spPr/>
      <dgm:t>
        <a:bodyPr/>
        <a:lstStyle/>
        <a:p>
          <a:endParaRPr lang="en-US"/>
        </a:p>
      </dgm:t>
    </dgm:pt>
    <dgm:pt modelId="{0CFE7854-A91A-404A-81FF-8448660423D0}" type="parTrans" cxnId="{B8BBCD14-5F68-4AD4-99C9-C7C53A9E0E04}">
      <dgm:prSet/>
      <dgm:spPr/>
      <dgm:t>
        <a:bodyPr/>
        <a:lstStyle/>
        <a:p>
          <a:endParaRPr lang="en-US"/>
        </a:p>
      </dgm:t>
    </dgm:pt>
    <dgm:pt modelId="{E1450689-04C8-476C-8018-95C22BF20B45}" type="pres">
      <dgm:prSet presAssocID="{C5E042F1-01D6-4A80-B88C-89BF8F6645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5EA235-20CA-407D-8A50-EB5894409D36}" type="pres">
      <dgm:prSet presAssocID="{239B5E23-05F5-4AAD-A98D-E6B9E5B54965}" presName="hierRoot1" presStyleCnt="0"/>
      <dgm:spPr/>
    </dgm:pt>
    <dgm:pt modelId="{4EA1010C-96B2-425C-A468-6403026F1587}" type="pres">
      <dgm:prSet presAssocID="{239B5E23-05F5-4AAD-A98D-E6B9E5B54965}" presName="composite" presStyleCnt="0"/>
      <dgm:spPr/>
    </dgm:pt>
    <dgm:pt modelId="{A5B9CE74-CB0B-40DA-82A6-277C2D404D70}" type="pres">
      <dgm:prSet presAssocID="{239B5E23-05F5-4AAD-A98D-E6B9E5B54965}" presName="background" presStyleLbl="node0" presStyleIdx="0" presStyleCnt="1"/>
      <dgm:spPr>
        <a:solidFill>
          <a:srgbClr val="00B0F0"/>
        </a:solidFill>
      </dgm:spPr>
    </dgm:pt>
    <dgm:pt modelId="{8BCD98A3-37C0-4D38-A954-79682AA80FF7}" type="pres">
      <dgm:prSet presAssocID="{239B5E23-05F5-4AAD-A98D-E6B9E5B54965}" presName="text" presStyleLbl="fgAcc0" presStyleIdx="0" presStyleCnt="1" custScaleX="145932" custScaleY="147812" custLinFactY="-38495" custLinFactNeighborX="-8696" custLinFactNeighborY="-100000">
        <dgm:presLayoutVars>
          <dgm:chPref val="3"/>
        </dgm:presLayoutVars>
      </dgm:prSet>
      <dgm:spPr/>
    </dgm:pt>
    <dgm:pt modelId="{D5F556A7-CC04-4E5C-B0CA-1E59C285B659}" type="pres">
      <dgm:prSet presAssocID="{239B5E23-05F5-4AAD-A98D-E6B9E5B54965}" presName="hierChild2" presStyleCnt="0"/>
      <dgm:spPr/>
    </dgm:pt>
    <dgm:pt modelId="{8BBC2CBA-582D-4710-9451-B4CDB7701DD7}" type="pres">
      <dgm:prSet presAssocID="{CF82BD16-11F2-42C6-9E99-CCD60056F6CE}" presName="Name10" presStyleLbl="parChTrans1D2" presStyleIdx="0" presStyleCnt="5"/>
      <dgm:spPr/>
    </dgm:pt>
    <dgm:pt modelId="{8B06421A-42AF-4166-BA60-89AE600C3ECF}" type="pres">
      <dgm:prSet presAssocID="{DEFAB077-270C-4A5C-B075-65C158212C70}" presName="hierRoot2" presStyleCnt="0"/>
      <dgm:spPr/>
    </dgm:pt>
    <dgm:pt modelId="{050CB4FC-8054-43CC-B391-DDD3D9486CEE}" type="pres">
      <dgm:prSet presAssocID="{DEFAB077-270C-4A5C-B075-65C158212C70}" presName="composite2" presStyleCnt="0"/>
      <dgm:spPr/>
    </dgm:pt>
    <dgm:pt modelId="{FEA37771-53DB-4B1B-A57E-E01EC693134C}" type="pres">
      <dgm:prSet presAssocID="{DEFAB077-270C-4A5C-B075-65C158212C70}" presName="background2" presStyleLbl="node2" presStyleIdx="0" presStyleCnt="5"/>
      <dgm:spPr>
        <a:solidFill>
          <a:schemeClr val="bg2">
            <a:lumMod val="20000"/>
            <a:lumOff val="80000"/>
          </a:schemeClr>
        </a:solidFill>
      </dgm:spPr>
    </dgm:pt>
    <dgm:pt modelId="{F2F79094-449B-4D49-BB42-FD3F4E07EC7E}" type="pres">
      <dgm:prSet presAssocID="{DEFAB077-270C-4A5C-B075-65C158212C70}" presName="text2" presStyleLbl="fgAcc2" presStyleIdx="0" presStyleCnt="5">
        <dgm:presLayoutVars>
          <dgm:chPref val="3"/>
        </dgm:presLayoutVars>
      </dgm:prSet>
      <dgm:spPr/>
    </dgm:pt>
    <dgm:pt modelId="{A57B4742-EBF3-449D-88CF-BAE5FB2FB0A8}" type="pres">
      <dgm:prSet presAssocID="{DEFAB077-270C-4A5C-B075-65C158212C70}" presName="hierChild3" presStyleCnt="0"/>
      <dgm:spPr/>
    </dgm:pt>
    <dgm:pt modelId="{EEE81843-E562-4A47-B6D5-61CFDD1FA528}" type="pres">
      <dgm:prSet presAssocID="{B1BBA20C-F059-4911-8488-230FDB2F4D85}" presName="Name10" presStyleLbl="parChTrans1D2" presStyleIdx="1" presStyleCnt="5"/>
      <dgm:spPr/>
    </dgm:pt>
    <dgm:pt modelId="{B9FB016A-073A-47DC-A3F7-D8417EAFE5C7}" type="pres">
      <dgm:prSet presAssocID="{7FEF161B-507B-49FD-BB54-A9E18112A474}" presName="hierRoot2" presStyleCnt="0"/>
      <dgm:spPr/>
    </dgm:pt>
    <dgm:pt modelId="{CBF50064-118F-4330-9BB3-D11B4100268F}" type="pres">
      <dgm:prSet presAssocID="{7FEF161B-507B-49FD-BB54-A9E18112A474}" presName="composite2" presStyleCnt="0"/>
      <dgm:spPr/>
    </dgm:pt>
    <dgm:pt modelId="{C0DF6341-DF27-4B1B-BAAB-FE17DEF5B765}" type="pres">
      <dgm:prSet presAssocID="{7FEF161B-507B-49FD-BB54-A9E18112A474}" presName="background2" presStyleLbl="node2" presStyleIdx="1" presStyleCnt="5"/>
      <dgm:spPr>
        <a:solidFill>
          <a:schemeClr val="bg2">
            <a:lumMod val="40000"/>
            <a:lumOff val="60000"/>
          </a:schemeClr>
        </a:solidFill>
      </dgm:spPr>
    </dgm:pt>
    <dgm:pt modelId="{8B7171FF-3C17-42E7-814A-C4A59537FF86}" type="pres">
      <dgm:prSet presAssocID="{7FEF161B-507B-49FD-BB54-A9E18112A474}" presName="text2" presStyleLbl="fgAcc2" presStyleIdx="1" presStyleCnt="5">
        <dgm:presLayoutVars>
          <dgm:chPref val="3"/>
        </dgm:presLayoutVars>
      </dgm:prSet>
      <dgm:spPr/>
    </dgm:pt>
    <dgm:pt modelId="{218B608B-CC6E-4629-BCDD-90B2B5705866}" type="pres">
      <dgm:prSet presAssocID="{7FEF161B-507B-49FD-BB54-A9E18112A474}" presName="hierChild3" presStyleCnt="0"/>
      <dgm:spPr/>
    </dgm:pt>
    <dgm:pt modelId="{2AE034E8-2A35-4088-BDBE-058752B274E2}" type="pres">
      <dgm:prSet presAssocID="{0CFE7854-A91A-404A-81FF-8448660423D0}" presName="Name10" presStyleLbl="parChTrans1D2" presStyleIdx="2" presStyleCnt="5"/>
      <dgm:spPr/>
    </dgm:pt>
    <dgm:pt modelId="{97EA459B-CD9F-4401-84AE-7EE8A51DDCA7}" type="pres">
      <dgm:prSet presAssocID="{CCE9F288-9497-4836-8D11-81074AEAE9F1}" presName="hierRoot2" presStyleCnt="0"/>
      <dgm:spPr/>
    </dgm:pt>
    <dgm:pt modelId="{6058DF93-EFB1-4112-939A-DCB3517D73F6}" type="pres">
      <dgm:prSet presAssocID="{CCE9F288-9497-4836-8D11-81074AEAE9F1}" presName="composite2" presStyleCnt="0"/>
      <dgm:spPr/>
    </dgm:pt>
    <dgm:pt modelId="{542C7946-B5A6-459B-B6B2-166947653D5F}" type="pres">
      <dgm:prSet presAssocID="{CCE9F288-9497-4836-8D11-81074AEAE9F1}" presName="background2" presStyleLbl="node2" presStyleIdx="2" presStyleCnt="5"/>
      <dgm:spPr>
        <a:solidFill>
          <a:schemeClr val="bg2">
            <a:lumMod val="60000"/>
            <a:lumOff val="40000"/>
          </a:schemeClr>
        </a:solidFill>
      </dgm:spPr>
    </dgm:pt>
    <dgm:pt modelId="{EF5A390F-F613-4297-8C5C-68A8CF87928B}" type="pres">
      <dgm:prSet presAssocID="{CCE9F288-9497-4836-8D11-81074AEAE9F1}" presName="text2" presStyleLbl="fgAcc2" presStyleIdx="2" presStyleCnt="5" custScaleX="125959">
        <dgm:presLayoutVars>
          <dgm:chPref val="3"/>
        </dgm:presLayoutVars>
      </dgm:prSet>
      <dgm:spPr/>
    </dgm:pt>
    <dgm:pt modelId="{F4293104-0A2B-4835-AA50-51BCE5E583FA}" type="pres">
      <dgm:prSet presAssocID="{CCE9F288-9497-4836-8D11-81074AEAE9F1}" presName="hierChild3" presStyleCnt="0"/>
      <dgm:spPr/>
    </dgm:pt>
    <dgm:pt modelId="{93D8E332-D4D7-4FEA-9C9C-814F2BD3598D}" type="pres">
      <dgm:prSet presAssocID="{0D39ACE2-A36B-46DD-9801-8499B8D4EECF}" presName="Name10" presStyleLbl="parChTrans1D2" presStyleIdx="3" presStyleCnt="5"/>
      <dgm:spPr/>
    </dgm:pt>
    <dgm:pt modelId="{01E8C9F2-FF2F-4C72-BEEF-180F2EEA1D2B}" type="pres">
      <dgm:prSet presAssocID="{1969B328-73A3-43C8-B8CA-75FC1AD11958}" presName="hierRoot2" presStyleCnt="0"/>
      <dgm:spPr/>
    </dgm:pt>
    <dgm:pt modelId="{612FE21D-A622-4394-8B52-2F1FD011F42D}" type="pres">
      <dgm:prSet presAssocID="{1969B328-73A3-43C8-B8CA-75FC1AD11958}" presName="composite2" presStyleCnt="0"/>
      <dgm:spPr/>
    </dgm:pt>
    <dgm:pt modelId="{C5792EC1-53C0-4453-9879-7C08525F783F}" type="pres">
      <dgm:prSet presAssocID="{1969B328-73A3-43C8-B8CA-75FC1AD11958}" presName="background2" presStyleLbl="node2" presStyleIdx="3" presStyleCnt="5"/>
      <dgm:spPr>
        <a:solidFill>
          <a:srgbClr val="00B050"/>
        </a:solidFill>
      </dgm:spPr>
    </dgm:pt>
    <dgm:pt modelId="{F54A1713-451E-49B4-9741-48D6976085D3}" type="pres">
      <dgm:prSet presAssocID="{1969B328-73A3-43C8-B8CA-75FC1AD11958}" presName="text2" presStyleLbl="fgAcc2" presStyleIdx="3" presStyleCnt="5">
        <dgm:presLayoutVars>
          <dgm:chPref val="3"/>
        </dgm:presLayoutVars>
      </dgm:prSet>
      <dgm:spPr/>
    </dgm:pt>
    <dgm:pt modelId="{91ECE145-50AD-4CA7-93BB-136AD2BB4DEC}" type="pres">
      <dgm:prSet presAssocID="{1969B328-73A3-43C8-B8CA-75FC1AD11958}" presName="hierChild3" presStyleCnt="0"/>
      <dgm:spPr/>
    </dgm:pt>
    <dgm:pt modelId="{A45FAA60-7374-4856-B11D-059E556C1FED}" type="pres">
      <dgm:prSet presAssocID="{A8AB163E-32CD-49AC-A102-70998EEA2261}" presName="Name10" presStyleLbl="parChTrans1D2" presStyleIdx="4" presStyleCnt="5"/>
      <dgm:spPr/>
    </dgm:pt>
    <dgm:pt modelId="{0EA264D3-3374-4E34-A8EC-C1703766DC07}" type="pres">
      <dgm:prSet presAssocID="{286C7CD2-84D5-4A77-A4BA-0CFF1F251F55}" presName="hierRoot2" presStyleCnt="0"/>
      <dgm:spPr/>
    </dgm:pt>
    <dgm:pt modelId="{8A47FD69-8800-4F7B-86EC-E14AA6769C1D}" type="pres">
      <dgm:prSet presAssocID="{286C7CD2-84D5-4A77-A4BA-0CFF1F251F55}" presName="composite2" presStyleCnt="0"/>
      <dgm:spPr/>
    </dgm:pt>
    <dgm:pt modelId="{FC1C61B8-44AE-4880-A208-819FFEC49508}" type="pres">
      <dgm:prSet presAssocID="{286C7CD2-84D5-4A77-A4BA-0CFF1F251F55}" presName="background2" presStyleLbl="node2" presStyleIdx="4" presStyleCnt="5"/>
      <dgm:spPr>
        <a:solidFill>
          <a:schemeClr val="accent2"/>
        </a:solidFill>
      </dgm:spPr>
    </dgm:pt>
    <dgm:pt modelId="{ED262E06-675A-466F-A66F-620A48422D39}" type="pres">
      <dgm:prSet presAssocID="{286C7CD2-84D5-4A77-A4BA-0CFF1F251F55}" presName="text2" presStyleLbl="fgAcc2" presStyleIdx="4" presStyleCnt="5">
        <dgm:presLayoutVars>
          <dgm:chPref val="3"/>
        </dgm:presLayoutVars>
      </dgm:prSet>
      <dgm:spPr/>
    </dgm:pt>
    <dgm:pt modelId="{F21C39DA-6062-4828-9268-05294A5A4805}" type="pres">
      <dgm:prSet presAssocID="{286C7CD2-84D5-4A77-A4BA-0CFF1F251F55}" presName="hierChild3" presStyleCnt="0"/>
      <dgm:spPr/>
    </dgm:pt>
  </dgm:ptLst>
  <dgm:cxnLst>
    <dgm:cxn modelId="{C4996D04-5A30-4729-A7CB-ADF69FA37BFE}" srcId="{239B5E23-05F5-4AAD-A98D-E6B9E5B54965}" destId="{286C7CD2-84D5-4A77-A4BA-0CFF1F251F55}" srcOrd="4" destOrd="0" parTransId="{A8AB163E-32CD-49AC-A102-70998EEA2261}" sibTransId="{E4053285-57E4-42CC-94A3-249FE6D43D72}"/>
    <dgm:cxn modelId="{8E5D0914-E6AE-46B7-BC0F-E3CDD999EF4D}" type="presOf" srcId="{1969B328-73A3-43C8-B8CA-75FC1AD11958}" destId="{F54A1713-451E-49B4-9741-48D6976085D3}" srcOrd="0" destOrd="0" presId="urn:microsoft.com/office/officeart/2005/8/layout/hierarchy1"/>
    <dgm:cxn modelId="{B8BBCD14-5F68-4AD4-99C9-C7C53A9E0E04}" srcId="{239B5E23-05F5-4AAD-A98D-E6B9E5B54965}" destId="{CCE9F288-9497-4836-8D11-81074AEAE9F1}" srcOrd="2" destOrd="0" parTransId="{0CFE7854-A91A-404A-81FF-8448660423D0}" sibTransId="{F7CD81A3-3391-43FE-AFAC-E4FE4A39DE60}"/>
    <dgm:cxn modelId="{F3152F1F-B01F-44C8-80F6-AE36538B1813}" type="presOf" srcId="{0D39ACE2-A36B-46DD-9801-8499B8D4EECF}" destId="{93D8E332-D4D7-4FEA-9C9C-814F2BD3598D}" srcOrd="0" destOrd="0" presId="urn:microsoft.com/office/officeart/2005/8/layout/hierarchy1"/>
    <dgm:cxn modelId="{E010D220-47F9-4465-B37E-09C1E97ACD96}" srcId="{239B5E23-05F5-4AAD-A98D-E6B9E5B54965}" destId="{7FEF161B-507B-49FD-BB54-A9E18112A474}" srcOrd="1" destOrd="0" parTransId="{B1BBA20C-F059-4911-8488-230FDB2F4D85}" sibTransId="{DC606C6F-DA22-40F9-B25B-DA3700DCBA0D}"/>
    <dgm:cxn modelId="{4C9C0D27-F94A-4BEB-9453-8D60BBE9CA46}" srcId="{C5E042F1-01D6-4A80-B88C-89BF8F664523}" destId="{239B5E23-05F5-4AAD-A98D-E6B9E5B54965}" srcOrd="0" destOrd="0" parTransId="{84665ACB-97FC-4E65-B3A2-FD5B4D2B75E0}" sibTransId="{7B8701DE-B60D-468B-81FF-EC4FBDAAD8A8}"/>
    <dgm:cxn modelId="{CE7E8F2D-B386-4B2C-B000-D4F5B4E6BB55}" srcId="{239B5E23-05F5-4AAD-A98D-E6B9E5B54965}" destId="{DEFAB077-270C-4A5C-B075-65C158212C70}" srcOrd="0" destOrd="0" parTransId="{CF82BD16-11F2-42C6-9E99-CCD60056F6CE}" sibTransId="{AC328E5E-EE85-4D53-B2E1-9E21DF8F40AD}"/>
    <dgm:cxn modelId="{903C7C33-0D58-4E93-B144-73CE7E67C132}" type="presOf" srcId="{B1BBA20C-F059-4911-8488-230FDB2F4D85}" destId="{EEE81843-E562-4A47-B6D5-61CFDD1FA528}" srcOrd="0" destOrd="0" presId="urn:microsoft.com/office/officeart/2005/8/layout/hierarchy1"/>
    <dgm:cxn modelId="{48AE7349-1E04-4366-9B4A-2C543365A8D1}" type="presOf" srcId="{C5E042F1-01D6-4A80-B88C-89BF8F664523}" destId="{E1450689-04C8-476C-8018-95C22BF20B45}" srcOrd="0" destOrd="0" presId="urn:microsoft.com/office/officeart/2005/8/layout/hierarchy1"/>
    <dgm:cxn modelId="{4937F478-9E2B-44ED-832C-09940B9AA425}" type="presOf" srcId="{239B5E23-05F5-4AAD-A98D-E6B9E5B54965}" destId="{8BCD98A3-37C0-4D38-A954-79682AA80FF7}" srcOrd="0" destOrd="0" presId="urn:microsoft.com/office/officeart/2005/8/layout/hierarchy1"/>
    <dgm:cxn modelId="{BC53D388-7A70-4A03-97FA-7A423BD07BEB}" type="presOf" srcId="{CF82BD16-11F2-42C6-9E99-CCD60056F6CE}" destId="{8BBC2CBA-582D-4710-9451-B4CDB7701DD7}" srcOrd="0" destOrd="0" presId="urn:microsoft.com/office/officeart/2005/8/layout/hierarchy1"/>
    <dgm:cxn modelId="{D7B7E08D-EC48-4417-BA08-7E87C2138FA2}" srcId="{239B5E23-05F5-4AAD-A98D-E6B9E5B54965}" destId="{1969B328-73A3-43C8-B8CA-75FC1AD11958}" srcOrd="3" destOrd="0" parTransId="{0D39ACE2-A36B-46DD-9801-8499B8D4EECF}" sibTransId="{1786E7B7-0325-4B9C-AC45-F9D3BE1AB965}"/>
    <dgm:cxn modelId="{B2A0C78E-A8B9-484E-B003-395D15C45799}" type="presOf" srcId="{286C7CD2-84D5-4A77-A4BA-0CFF1F251F55}" destId="{ED262E06-675A-466F-A66F-620A48422D39}" srcOrd="0" destOrd="0" presId="urn:microsoft.com/office/officeart/2005/8/layout/hierarchy1"/>
    <dgm:cxn modelId="{1E632F9D-62F4-48EE-B843-04D22C2766C1}" type="presOf" srcId="{A8AB163E-32CD-49AC-A102-70998EEA2261}" destId="{A45FAA60-7374-4856-B11D-059E556C1FED}" srcOrd="0" destOrd="0" presId="urn:microsoft.com/office/officeart/2005/8/layout/hierarchy1"/>
    <dgm:cxn modelId="{5EBD32B5-4B3A-43B5-82B3-2B1DFE036104}" type="presOf" srcId="{7FEF161B-507B-49FD-BB54-A9E18112A474}" destId="{8B7171FF-3C17-42E7-814A-C4A59537FF86}" srcOrd="0" destOrd="0" presId="urn:microsoft.com/office/officeart/2005/8/layout/hierarchy1"/>
    <dgm:cxn modelId="{B4E2B0D7-53B2-4609-A83F-8F9A01D1DD88}" type="presOf" srcId="{DEFAB077-270C-4A5C-B075-65C158212C70}" destId="{F2F79094-449B-4D49-BB42-FD3F4E07EC7E}" srcOrd="0" destOrd="0" presId="urn:microsoft.com/office/officeart/2005/8/layout/hierarchy1"/>
    <dgm:cxn modelId="{9C6591DC-3E97-4998-9AB0-49FED86440A8}" type="presOf" srcId="{0CFE7854-A91A-404A-81FF-8448660423D0}" destId="{2AE034E8-2A35-4088-BDBE-058752B274E2}" srcOrd="0" destOrd="0" presId="urn:microsoft.com/office/officeart/2005/8/layout/hierarchy1"/>
    <dgm:cxn modelId="{6305EBFF-0C79-44EC-8009-EA812A0F3E45}" type="presOf" srcId="{CCE9F288-9497-4836-8D11-81074AEAE9F1}" destId="{EF5A390F-F613-4297-8C5C-68A8CF87928B}" srcOrd="0" destOrd="0" presId="urn:microsoft.com/office/officeart/2005/8/layout/hierarchy1"/>
    <dgm:cxn modelId="{56430189-4DCF-45B1-8D49-3E9EBAAD527D}" type="presParOf" srcId="{E1450689-04C8-476C-8018-95C22BF20B45}" destId="{285EA235-20CA-407D-8A50-EB5894409D36}" srcOrd="0" destOrd="0" presId="urn:microsoft.com/office/officeart/2005/8/layout/hierarchy1"/>
    <dgm:cxn modelId="{954B3025-B24A-4C8C-937C-F621901CBD4B}" type="presParOf" srcId="{285EA235-20CA-407D-8A50-EB5894409D36}" destId="{4EA1010C-96B2-425C-A468-6403026F1587}" srcOrd="0" destOrd="0" presId="urn:microsoft.com/office/officeart/2005/8/layout/hierarchy1"/>
    <dgm:cxn modelId="{C1EDEF79-1877-4D7F-AD7E-47C4C47B1B1F}" type="presParOf" srcId="{4EA1010C-96B2-425C-A468-6403026F1587}" destId="{A5B9CE74-CB0B-40DA-82A6-277C2D404D70}" srcOrd="0" destOrd="0" presId="urn:microsoft.com/office/officeart/2005/8/layout/hierarchy1"/>
    <dgm:cxn modelId="{4D93ECBF-1667-41F6-B4CD-4A186C8D3AE6}" type="presParOf" srcId="{4EA1010C-96B2-425C-A468-6403026F1587}" destId="{8BCD98A3-37C0-4D38-A954-79682AA80FF7}" srcOrd="1" destOrd="0" presId="urn:microsoft.com/office/officeart/2005/8/layout/hierarchy1"/>
    <dgm:cxn modelId="{19E1E82A-5AA6-4648-972A-44A6F72F2CB5}" type="presParOf" srcId="{285EA235-20CA-407D-8A50-EB5894409D36}" destId="{D5F556A7-CC04-4E5C-B0CA-1E59C285B659}" srcOrd="1" destOrd="0" presId="urn:microsoft.com/office/officeart/2005/8/layout/hierarchy1"/>
    <dgm:cxn modelId="{0DFD525C-2E34-4F63-AAEF-55FF783D71D9}" type="presParOf" srcId="{D5F556A7-CC04-4E5C-B0CA-1E59C285B659}" destId="{8BBC2CBA-582D-4710-9451-B4CDB7701DD7}" srcOrd="0" destOrd="0" presId="urn:microsoft.com/office/officeart/2005/8/layout/hierarchy1"/>
    <dgm:cxn modelId="{094B7DCB-790C-4513-A69C-4C88B9B4810E}" type="presParOf" srcId="{D5F556A7-CC04-4E5C-B0CA-1E59C285B659}" destId="{8B06421A-42AF-4166-BA60-89AE600C3ECF}" srcOrd="1" destOrd="0" presId="urn:microsoft.com/office/officeart/2005/8/layout/hierarchy1"/>
    <dgm:cxn modelId="{4451012F-5F13-4001-8FAD-C93CE05B28E6}" type="presParOf" srcId="{8B06421A-42AF-4166-BA60-89AE600C3ECF}" destId="{050CB4FC-8054-43CC-B391-DDD3D9486CEE}" srcOrd="0" destOrd="0" presId="urn:microsoft.com/office/officeart/2005/8/layout/hierarchy1"/>
    <dgm:cxn modelId="{912C59E7-82F7-4A65-979E-276DBD5DCDD5}" type="presParOf" srcId="{050CB4FC-8054-43CC-B391-DDD3D9486CEE}" destId="{FEA37771-53DB-4B1B-A57E-E01EC693134C}" srcOrd="0" destOrd="0" presId="urn:microsoft.com/office/officeart/2005/8/layout/hierarchy1"/>
    <dgm:cxn modelId="{66674CFB-2723-4ADF-A9A9-FBC66A0877C6}" type="presParOf" srcId="{050CB4FC-8054-43CC-B391-DDD3D9486CEE}" destId="{F2F79094-449B-4D49-BB42-FD3F4E07EC7E}" srcOrd="1" destOrd="0" presId="urn:microsoft.com/office/officeart/2005/8/layout/hierarchy1"/>
    <dgm:cxn modelId="{8C7FC193-03F1-4413-937A-5C7B2B1DAEC7}" type="presParOf" srcId="{8B06421A-42AF-4166-BA60-89AE600C3ECF}" destId="{A57B4742-EBF3-449D-88CF-BAE5FB2FB0A8}" srcOrd="1" destOrd="0" presId="urn:microsoft.com/office/officeart/2005/8/layout/hierarchy1"/>
    <dgm:cxn modelId="{9A0262D2-F5AB-4BDD-976F-549DA0D7E619}" type="presParOf" srcId="{D5F556A7-CC04-4E5C-B0CA-1E59C285B659}" destId="{EEE81843-E562-4A47-B6D5-61CFDD1FA528}" srcOrd="2" destOrd="0" presId="urn:microsoft.com/office/officeart/2005/8/layout/hierarchy1"/>
    <dgm:cxn modelId="{E07EACBD-593A-425A-98C5-E7FCA88F4356}" type="presParOf" srcId="{D5F556A7-CC04-4E5C-B0CA-1E59C285B659}" destId="{B9FB016A-073A-47DC-A3F7-D8417EAFE5C7}" srcOrd="3" destOrd="0" presId="urn:microsoft.com/office/officeart/2005/8/layout/hierarchy1"/>
    <dgm:cxn modelId="{19D0CD14-9CAC-45BA-8005-D3D8F8CFFB32}" type="presParOf" srcId="{B9FB016A-073A-47DC-A3F7-D8417EAFE5C7}" destId="{CBF50064-118F-4330-9BB3-D11B4100268F}" srcOrd="0" destOrd="0" presId="urn:microsoft.com/office/officeart/2005/8/layout/hierarchy1"/>
    <dgm:cxn modelId="{4439C146-1610-41D6-8D64-81E36019C5A4}" type="presParOf" srcId="{CBF50064-118F-4330-9BB3-D11B4100268F}" destId="{C0DF6341-DF27-4B1B-BAAB-FE17DEF5B765}" srcOrd="0" destOrd="0" presId="urn:microsoft.com/office/officeart/2005/8/layout/hierarchy1"/>
    <dgm:cxn modelId="{DD0614DC-5E18-4E6B-AB72-7372B5DC940E}" type="presParOf" srcId="{CBF50064-118F-4330-9BB3-D11B4100268F}" destId="{8B7171FF-3C17-42E7-814A-C4A59537FF86}" srcOrd="1" destOrd="0" presId="urn:microsoft.com/office/officeart/2005/8/layout/hierarchy1"/>
    <dgm:cxn modelId="{B23B500A-2FFD-4315-A594-03052FA5C470}" type="presParOf" srcId="{B9FB016A-073A-47DC-A3F7-D8417EAFE5C7}" destId="{218B608B-CC6E-4629-BCDD-90B2B5705866}" srcOrd="1" destOrd="0" presId="urn:microsoft.com/office/officeart/2005/8/layout/hierarchy1"/>
    <dgm:cxn modelId="{6B95464A-FCB6-4886-93E4-351C1A9BF3FA}" type="presParOf" srcId="{D5F556A7-CC04-4E5C-B0CA-1E59C285B659}" destId="{2AE034E8-2A35-4088-BDBE-058752B274E2}" srcOrd="4" destOrd="0" presId="urn:microsoft.com/office/officeart/2005/8/layout/hierarchy1"/>
    <dgm:cxn modelId="{93A366A4-36D7-4C63-8D6F-26D1DCD440F3}" type="presParOf" srcId="{D5F556A7-CC04-4E5C-B0CA-1E59C285B659}" destId="{97EA459B-CD9F-4401-84AE-7EE8A51DDCA7}" srcOrd="5" destOrd="0" presId="urn:microsoft.com/office/officeart/2005/8/layout/hierarchy1"/>
    <dgm:cxn modelId="{DAB6E92A-8E9A-47D8-A7F3-ED24C0B3624E}" type="presParOf" srcId="{97EA459B-CD9F-4401-84AE-7EE8A51DDCA7}" destId="{6058DF93-EFB1-4112-939A-DCB3517D73F6}" srcOrd="0" destOrd="0" presId="urn:microsoft.com/office/officeart/2005/8/layout/hierarchy1"/>
    <dgm:cxn modelId="{75118087-B565-49DE-8BD2-B056BAC1ABDA}" type="presParOf" srcId="{6058DF93-EFB1-4112-939A-DCB3517D73F6}" destId="{542C7946-B5A6-459B-B6B2-166947653D5F}" srcOrd="0" destOrd="0" presId="urn:microsoft.com/office/officeart/2005/8/layout/hierarchy1"/>
    <dgm:cxn modelId="{A9AD3869-E6FB-436F-A395-B21DC363894A}" type="presParOf" srcId="{6058DF93-EFB1-4112-939A-DCB3517D73F6}" destId="{EF5A390F-F613-4297-8C5C-68A8CF87928B}" srcOrd="1" destOrd="0" presId="urn:microsoft.com/office/officeart/2005/8/layout/hierarchy1"/>
    <dgm:cxn modelId="{9FABED54-9C5C-45DE-AC3B-F2A5A1B81FDB}" type="presParOf" srcId="{97EA459B-CD9F-4401-84AE-7EE8A51DDCA7}" destId="{F4293104-0A2B-4835-AA50-51BCE5E583FA}" srcOrd="1" destOrd="0" presId="urn:microsoft.com/office/officeart/2005/8/layout/hierarchy1"/>
    <dgm:cxn modelId="{E8F339F3-BE34-4382-9336-19CB427783B2}" type="presParOf" srcId="{D5F556A7-CC04-4E5C-B0CA-1E59C285B659}" destId="{93D8E332-D4D7-4FEA-9C9C-814F2BD3598D}" srcOrd="6" destOrd="0" presId="urn:microsoft.com/office/officeart/2005/8/layout/hierarchy1"/>
    <dgm:cxn modelId="{75B1A303-675E-48C8-8C29-86244E5B7EAA}" type="presParOf" srcId="{D5F556A7-CC04-4E5C-B0CA-1E59C285B659}" destId="{01E8C9F2-FF2F-4C72-BEEF-180F2EEA1D2B}" srcOrd="7" destOrd="0" presId="urn:microsoft.com/office/officeart/2005/8/layout/hierarchy1"/>
    <dgm:cxn modelId="{5E6690CC-099F-4226-9091-AEB0EBC364D9}" type="presParOf" srcId="{01E8C9F2-FF2F-4C72-BEEF-180F2EEA1D2B}" destId="{612FE21D-A622-4394-8B52-2F1FD011F42D}" srcOrd="0" destOrd="0" presId="urn:microsoft.com/office/officeart/2005/8/layout/hierarchy1"/>
    <dgm:cxn modelId="{C8D8325C-E7FB-4C03-86BA-F050367BD000}" type="presParOf" srcId="{612FE21D-A622-4394-8B52-2F1FD011F42D}" destId="{C5792EC1-53C0-4453-9879-7C08525F783F}" srcOrd="0" destOrd="0" presId="urn:microsoft.com/office/officeart/2005/8/layout/hierarchy1"/>
    <dgm:cxn modelId="{F832BE16-47A6-4037-B8C6-52789D38794E}" type="presParOf" srcId="{612FE21D-A622-4394-8B52-2F1FD011F42D}" destId="{F54A1713-451E-49B4-9741-48D6976085D3}" srcOrd="1" destOrd="0" presId="urn:microsoft.com/office/officeart/2005/8/layout/hierarchy1"/>
    <dgm:cxn modelId="{EB7CEE74-DB01-4DC0-8788-04CADE271305}" type="presParOf" srcId="{01E8C9F2-FF2F-4C72-BEEF-180F2EEA1D2B}" destId="{91ECE145-50AD-4CA7-93BB-136AD2BB4DEC}" srcOrd="1" destOrd="0" presId="urn:microsoft.com/office/officeart/2005/8/layout/hierarchy1"/>
    <dgm:cxn modelId="{41B9C10A-569F-463C-9BEC-CEAC1EDF98D9}" type="presParOf" srcId="{D5F556A7-CC04-4E5C-B0CA-1E59C285B659}" destId="{A45FAA60-7374-4856-B11D-059E556C1FED}" srcOrd="8" destOrd="0" presId="urn:microsoft.com/office/officeart/2005/8/layout/hierarchy1"/>
    <dgm:cxn modelId="{F440D425-DCA7-43B9-AD8C-3B36E2CFB4A9}" type="presParOf" srcId="{D5F556A7-CC04-4E5C-B0CA-1E59C285B659}" destId="{0EA264D3-3374-4E34-A8EC-C1703766DC07}" srcOrd="9" destOrd="0" presId="urn:microsoft.com/office/officeart/2005/8/layout/hierarchy1"/>
    <dgm:cxn modelId="{615996A4-0155-4A7A-A648-D31876655F1E}" type="presParOf" srcId="{0EA264D3-3374-4E34-A8EC-C1703766DC07}" destId="{8A47FD69-8800-4F7B-86EC-E14AA6769C1D}" srcOrd="0" destOrd="0" presId="urn:microsoft.com/office/officeart/2005/8/layout/hierarchy1"/>
    <dgm:cxn modelId="{4FC13B63-68C2-4354-A4B4-70F9EE1D7E5F}" type="presParOf" srcId="{8A47FD69-8800-4F7B-86EC-E14AA6769C1D}" destId="{FC1C61B8-44AE-4880-A208-819FFEC49508}" srcOrd="0" destOrd="0" presId="urn:microsoft.com/office/officeart/2005/8/layout/hierarchy1"/>
    <dgm:cxn modelId="{2EECA706-B239-4AF9-93AE-D32909464ECA}" type="presParOf" srcId="{8A47FD69-8800-4F7B-86EC-E14AA6769C1D}" destId="{ED262E06-675A-466F-A66F-620A48422D39}" srcOrd="1" destOrd="0" presId="urn:microsoft.com/office/officeart/2005/8/layout/hierarchy1"/>
    <dgm:cxn modelId="{DE1BCD53-82FD-4C3A-B6AD-AA7D5EABC79D}" type="presParOf" srcId="{0EA264D3-3374-4E34-A8EC-C1703766DC07}" destId="{F21C39DA-6062-4828-9268-05294A5A480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C3DD4-5239-49F8-B9EA-31C6837A83A7}">
      <dsp:nvSpPr>
        <dsp:cNvPr id="0" name=""/>
        <dsp:cNvSpPr/>
      </dsp:nvSpPr>
      <dsp:spPr>
        <a:xfrm>
          <a:off x="3276598" y="2327627"/>
          <a:ext cx="2157943" cy="1864257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3200" b="1" kern="1200" dirty="0">
              <a:ln/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সংরক্ষণের  পদ্ধতি 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3592621" y="2600641"/>
        <a:ext cx="1525897" cy="1318229"/>
      </dsp:txXfrm>
    </dsp:sp>
    <dsp:sp modelId="{E3DB2176-4543-4737-9259-93B2C27EA871}">
      <dsp:nvSpPr>
        <dsp:cNvPr id="0" name=""/>
        <dsp:cNvSpPr/>
      </dsp:nvSpPr>
      <dsp:spPr>
        <a:xfrm rot="16200000">
          <a:off x="4194091" y="1740684"/>
          <a:ext cx="322957" cy="582812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242535" y="1905690"/>
        <a:ext cx="226070" cy="349688"/>
      </dsp:txXfrm>
    </dsp:sp>
    <dsp:sp modelId="{F23A0E58-CB51-4DEA-95ED-0B9BF194FB63}">
      <dsp:nvSpPr>
        <dsp:cNvPr id="0" name=""/>
        <dsp:cNvSpPr/>
      </dsp:nvSpPr>
      <dsp:spPr>
        <a:xfrm>
          <a:off x="3429001" y="4117"/>
          <a:ext cx="1853138" cy="171415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400" b="1" kern="1200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রেফ্রিজারেশন</a:t>
          </a:r>
          <a:endParaRPr lang="en-US" sz="2400" b="1" kern="1200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sp:txBody>
      <dsp:txXfrm>
        <a:off x="3700387" y="255149"/>
        <a:ext cx="1310366" cy="1212091"/>
      </dsp:txXfrm>
    </dsp:sp>
    <dsp:sp modelId="{F9E3F769-BBA8-4925-A26C-6ABFFDF09F2B}">
      <dsp:nvSpPr>
        <dsp:cNvPr id="0" name=""/>
        <dsp:cNvSpPr/>
      </dsp:nvSpPr>
      <dsp:spPr>
        <a:xfrm rot="20443342">
          <a:off x="5474994" y="2519469"/>
          <a:ext cx="327962" cy="582812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477752" y="2652272"/>
        <a:ext cx="229573" cy="349688"/>
      </dsp:txXfrm>
    </dsp:sp>
    <dsp:sp modelId="{4535FE1C-BF75-449F-AADA-F643122C21A5}">
      <dsp:nvSpPr>
        <dsp:cNvPr id="0" name=""/>
        <dsp:cNvSpPr/>
      </dsp:nvSpPr>
      <dsp:spPr>
        <a:xfrm>
          <a:off x="5891731" y="1565626"/>
          <a:ext cx="1714155" cy="171415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800" b="1" kern="1200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ফ্রিজিং</a:t>
          </a:r>
          <a:endParaRPr lang="en-US" sz="2800" b="1" kern="1200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sp:txBody>
      <dsp:txXfrm>
        <a:off x="6142763" y="1816658"/>
        <a:ext cx="1212091" cy="1212091"/>
      </dsp:txXfrm>
    </dsp:sp>
    <dsp:sp modelId="{92E29BF3-0240-4DB5-8E0C-50608A40AEE4}">
      <dsp:nvSpPr>
        <dsp:cNvPr id="0" name=""/>
        <dsp:cNvSpPr/>
      </dsp:nvSpPr>
      <dsp:spPr>
        <a:xfrm rot="2967797">
          <a:off x="5022116" y="3904484"/>
          <a:ext cx="268053" cy="582812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036191" y="3990488"/>
        <a:ext cx="187637" cy="349688"/>
      </dsp:txXfrm>
    </dsp:sp>
    <dsp:sp modelId="{131DB4BA-CD0D-4615-85BD-AE0922E7F7AA}">
      <dsp:nvSpPr>
        <dsp:cNvPr id="0" name=""/>
        <dsp:cNvSpPr/>
      </dsp:nvSpPr>
      <dsp:spPr>
        <a:xfrm>
          <a:off x="4901154" y="4232632"/>
          <a:ext cx="2038747" cy="171415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800" b="1" kern="1200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চিনি/লবণের দ্রবণে সংরক্ষণ</a:t>
          </a:r>
          <a:endParaRPr lang="en-US" sz="2800" b="1" kern="1200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sp:txBody>
      <dsp:txXfrm>
        <a:off x="5199722" y="4483664"/>
        <a:ext cx="1441611" cy="1212091"/>
      </dsp:txXfrm>
    </dsp:sp>
    <dsp:sp modelId="{13BE3F33-D066-48AA-9C4F-C26470465FFA}">
      <dsp:nvSpPr>
        <dsp:cNvPr id="0" name=""/>
        <dsp:cNvSpPr/>
      </dsp:nvSpPr>
      <dsp:spPr>
        <a:xfrm rot="8213875">
          <a:off x="3185905" y="3887611"/>
          <a:ext cx="374782" cy="582812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3283169" y="3965760"/>
        <a:ext cx="262347" cy="349688"/>
      </dsp:txXfrm>
    </dsp:sp>
    <dsp:sp modelId="{30F344C3-1BD1-4A72-8346-C97399552D24}">
      <dsp:nvSpPr>
        <dsp:cNvPr id="0" name=""/>
        <dsp:cNvSpPr/>
      </dsp:nvSpPr>
      <dsp:spPr>
        <a:xfrm>
          <a:off x="1624536" y="4156423"/>
          <a:ext cx="1714155" cy="171415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3200" b="1" kern="1200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সংরক্ষক দ্রব্য</a:t>
          </a:r>
          <a:endParaRPr lang="en-US" sz="3200" b="1" kern="1200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sp:txBody>
      <dsp:txXfrm>
        <a:off x="1875568" y="4407455"/>
        <a:ext cx="1212091" cy="1212091"/>
      </dsp:txXfrm>
    </dsp:sp>
    <dsp:sp modelId="{71D93314-449A-413F-BEA8-A800DAFF9799}">
      <dsp:nvSpPr>
        <dsp:cNvPr id="0" name=""/>
        <dsp:cNvSpPr/>
      </dsp:nvSpPr>
      <dsp:spPr>
        <a:xfrm rot="12046471">
          <a:off x="2892697" y="2479857"/>
          <a:ext cx="350363" cy="582812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994389" y="2615060"/>
        <a:ext cx="245254" cy="349688"/>
      </dsp:txXfrm>
    </dsp:sp>
    <dsp:sp modelId="{74C87E81-C4DC-41C3-9410-6969B5A5B16E}">
      <dsp:nvSpPr>
        <dsp:cNvPr id="0" name=""/>
        <dsp:cNvSpPr/>
      </dsp:nvSpPr>
      <dsp:spPr>
        <a:xfrm>
          <a:off x="1091135" y="1489434"/>
          <a:ext cx="1714155" cy="171415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3200" b="1" kern="1200" dirty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শুষ্ককরণ </a:t>
          </a:r>
          <a:endParaRPr lang="en-US" sz="3200" b="1" kern="1200" dirty="0">
            <a:solidFill>
              <a:schemeClr val="bg1"/>
            </a:solidFill>
            <a:latin typeface="NikoshBAN" pitchFamily="2" charset="0"/>
            <a:cs typeface="NikoshBAN" pitchFamily="2" charset="0"/>
          </a:endParaRPr>
        </a:p>
      </dsp:txBody>
      <dsp:txXfrm>
        <a:off x="1342167" y="1740466"/>
        <a:ext cx="1212091" cy="1212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FAA60-7374-4856-B11D-059E556C1FED}">
      <dsp:nvSpPr>
        <dsp:cNvPr id="0" name=""/>
        <dsp:cNvSpPr/>
      </dsp:nvSpPr>
      <dsp:spPr>
        <a:xfrm>
          <a:off x="4472927" y="1357049"/>
          <a:ext cx="3984322" cy="1752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428"/>
              </a:lnTo>
              <a:lnTo>
                <a:pt x="3984322" y="1613428"/>
              </a:lnTo>
              <a:lnTo>
                <a:pt x="3984322" y="17521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8E332-D4D7-4FEA-9C9C-814F2BD3598D}">
      <dsp:nvSpPr>
        <dsp:cNvPr id="0" name=""/>
        <dsp:cNvSpPr/>
      </dsp:nvSpPr>
      <dsp:spPr>
        <a:xfrm>
          <a:off x="4472927" y="1357049"/>
          <a:ext cx="2154422" cy="1752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428"/>
              </a:lnTo>
              <a:lnTo>
                <a:pt x="2154422" y="1613428"/>
              </a:lnTo>
              <a:lnTo>
                <a:pt x="2154422" y="17521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034E8-2A35-4088-BDBE-058752B274E2}">
      <dsp:nvSpPr>
        <dsp:cNvPr id="0" name=""/>
        <dsp:cNvSpPr/>
      </dsp:nvSpPr>
      <dsp:spPr>
        <a:xfrm>
          <a:off x="4472927" y="1357049"/>
          <a:ext cx="130195" cy="1752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428"/>
              </a:lnTo>
              <a:lnTo>
                <a:pt x="130195" y="1613428"/>
              </a:lnTo>
              <a:lnTo>
                <a:pt x="130195" y="17521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81843-E562-4A47-B6D5-61CFDD1FA528}">
      <dsp:nvSpPr>
        <dsp:cNvPr id="0" name=""/>
        <dsp:cNvSpPr/>
      </dsp:nvSpPr>
      <dsp:spPr>
        <a:xfrm>
          <a:off x="2578895" y="1357049"/>
          <a:ext cx="1894031" cy="1752126"/>
        </a:xfrm>
        <a:custGeom>
          <a:avLst/>
          <a:gdLst/>
          <a:ahLst/>
          <a:cxnLst/>
          <a:rect l="0" t="0" r="0" b="0"/>
          <a:pathLst>
            <a:path>
              <a:moveTo>
                <a:pt x="1894031" y="0"/>
              </a:moveTo>
              <a:lnTo>
                <a:pt x="1894031" y="1613428"/>
              </a:lnTo>
              <a:lnTo>
                <a:pt x="0" y="1613428"/>
              </a:lnTo>
              <a:lnTo>
                <a:pt x="0" y="17521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C2CBA-582D-4710-9451-B4CDB7701DD7}">
      <dsp:nvSpPr>
        <dsp:cNvPr id="0" name=""/>
        <dsp:cNvSpPr/>
      </dsp:nvSpPr>
      <dsp:spPr>
        <a:xfrm>
          <a:off x="748995" y="1357049"/>
          <a:ext cx="3723931" cy="1752126"/>
        </a:xfrm>
        <a:custGeom>
          <a:avLst/>
          <a:gdLst/>
          <a:ahLst/>
          <a:cxnLst/>
          <a:rect l="0" t="0" r="0" b="0"/>
          <a:pathLst>
            <a:path>
              <a:moveTo>
                <a:pt x="3723931" y="0"/>
              </a:moveTo>
              <a:lnTo>
                <a:pt x="3723931" y="1613428"/>
              </a:lnTo>
              <a:lnTo>
                <a:pt x="0" y="1613428"/>
              </a:lnTo>
              <a:lnTo>
                <a:pt x="0" y="17521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B9CE74-CB0B-40DA-82A6-277C2D404D70}">
      <dsp:nvSpPr>
        <dsp:cNvPr id="0" name=""/>
        <dsp:cNvSpPr/>
      </dsp:nvSpPr>
      <dsp:spPr>
        <a:xfrm>
          <a:off x="3380487" y="-48222"/>
          <a:ext cx="2184880" cy="140527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CD98A3-37C0-4D38-A954-79682AA80FF7}">
      <dsp:nvSpPr>
        <dsp:cNvPr id="0" name=""/>
        <dsp:cNvSpPr/>
      </dsp:nvSpPr>
      <dsp:spPr>
        <a:xfrm>
          <a:off x="3546841" y="109813"/>
          <a:ext cx="2184880" cy="14052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800" b="1" kern="1200" cap="none" spc="0" dirty="0">
              <a:ln w="50800"/>
              <a:effectLst/>
              <a:latin typeface="NikoshBAN" pitchFamily="2" charset="0"/>
              <a:cs typeface="NikoshBAN" pitchFamily="2" charset="0"/>
            </a:rPr>
            <a:t>অনুমোদিত রাসায়নিক পদার্থ </a:t>
          </a:r>
          <a:endParaRPr lang="en-US" sz="2800" b="1" kern="1200" cap="none" spc="0" dirty="0">
            <a:ln w="50800"/>
            <a:effectLst/>
          </a:endParaRPr>
        </a:p>
      </dsp:txBody>
      <dsp:txXfrm>
        <a:off x="3588000" y="150972"/>
        <a:ext cx="2102562" cy="1322954"/>
      </dsp:txXfrm>
    </dsp:sp>
    <dsp:sp modelId="{FEA37771-53DB-4B1B-A57E-E01EC693134C}">
      <dsp:nvSpPr>
        <dsp:cNvPr id="0" name=""/>
        <dsp:cNvSpPr/>
      </dsp:nvSpPr>
      <dsp:spPr>
        <a:xfrm>
          <a:off x="400" y="3109176"/>
          <a:ext cx="1497190" cy="950715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F79094-449B-4D49-BB42-FD3F4E07EC7E}">
      <dsp:nvSpPr>
        <dsp:cNvPr id="0" name=""/>
        <dsp:cNvSpPr/>
      </dsp:nvSpPr>
      <dsp:spPr>
        <a:xfrm>
          <a:off x="166755" y="3267212"/>
          <a:ext cx="1497190" cy="95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400" b="1" kern="1200" dirty="0">
              <a:latin typeface="NikoshBAN" pitchFamily="2" charset="0"/>
              <a:cs typeface="NikoshBAN" pitchFamily="2" charset="0"/>
            </a:rPr>
            <a:t>সোডিয়াম</a:t>
          </a:r>
          <a:r>
            <a:rPr lang="en-US" sz="2400" b="1" kern="1200" dirty="0">
              <a:latin typeface="NikoshBAN" pitchFamily="2" charset="0"/>
              <a:cs typeface="NikoshBAN" pitchFamily="2" charset="0"/>
            </a:rPr>
            <a:t> </a:t>
          </a:r>
          <a:r>
            <a:rPr lang="bn-IN" sz="2400" b="1" kern="1200" dirty="0">
              <a:latin typeface="NikoshBAN" pitchFamily="2" charset="0"/>
              <a:cs typeface="NikoshBAN" pitchFamily="2" charset="0"/>
            </a:rPr>
            <a:t>বাইসালফেট</a:t>
          </a:r>
          <a:endParaRPr lang="bn-BD" sz="2400" b="1" kern="1200" dirty="0">
            <a:latin typeface="NikoshBAN" pitchFamily="2" charset="0"/>
            <a:cs typeface="NikoshBAN" pitchFamily="2" charset="0"/>
          </a:endParaRPr>
        </a:p>
      </dsp:txBody>
      <dsp:txXfrm>
        <a:off x="194600" y="3295057"/>
        <a:ext cx="1441500" cy="895025"/>
      </dsp:txXfrm>
    </dsp:sp>
    <dsp:sp modelId="{C0DF6341-DF27-4B1B-BAAB-FE17DEF5B765}">
      <dsp:nvSpPr>
        <dsp:cNvPr id="0" name=""/>
        <dsp:cNvSpPr/>
      </dsp:nvSpPr>
      <dsp:spPr>
        <a:xfrm>
          <a:off x="1830300" y="3109176"/>
          <a:ext cx="1497190" cy="950715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7171FF-3C17-42E7-814A-C4A59537FF86}">
      <dsp:nvSpPr>
        <dsp:cNvPr id="0" name=""/>
        <dsp:cNvSpPr/>
      </dsp:nvSpPr>
      <dsp:spPr>
        <a:xfrm>
          <a:off x="1996654" y="3267212"/>
          <a:ext cx="1497190" cy="95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400" b="1" kern="1200" dirty="0">
              <a:latin typeface="NikoshBAN" pitchFamily="2" charset="0"/>
              <a:cs typeface="NikoshBAN" pitchFamily="2" charset="0"/>
            </a:rPr>
            <a:t>সোডিয়াম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400" b="1" kern="1200" dirty="0">
              <a:latin typeface="NikoshBAN" pitchFamily="2" charset="0"/>
              <a:cs typeface="NikoshBAN" pitchFamily="2" charset="0"/>
            </a:rPr>
            <a:t>ক্লোরাইড</a:t>
          </a:r>
          <a:endParaRPr lang="en-US" sz="2400" b="1" kern="1200" dirty="0">
            <a:latin typeface="NikoshBAN" pitchFamily="2" charset="0"/>
            <a:cs typeface="NikoshBAN" pitchFamily="2" charset="0"/>
          </a:endParaRPr>
        </a:p>
      </dsp:txBody>
      <dsp:txXfrm>
        <a:off x="2024499" y="3295057"/>
        <a:ext cx="1441500" cy="895025"/>
      </dsp:txXfrm>
    </dsp:sp>
    <dsp:sp modelId="{542C7946-B5A6-459B-B6B2-166947653D5F}">
      <dsp:nvSpPr>
        <dsp:cNvPr id="0" name=""/>
        <dsp:cNvSpPr/>
      </dsp:nvSpPr>
      <dsp:spPr>
        <a:xfrm>
          <a:off x="3660199" y="3109176"/>
          <a:ext cx="1885846" cy="950715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5A390F-F613-4297-8C5C-68A8CF87928B}">
      <dsp:nvSpPr>
        <dsp:cNvPr id="0" name=""/>
        <dsp:cNvSpPr/>
      </dsp:nvSpPr>
      <dsp:spPr>
        <a:xfrm>
          <a:off x="3826554" y="3267212"/>
          <a:ext cx="1885846" cy="95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400" b="1" kern="1200" dirty="0">
              <a:latin typeface="NikoshBAN" pitchFamily="2" charset="0"/>
              <a:cs typeface="NikoshBAN" pitchFamily="2" charset="0"/>
            </a:rPr>
            <a:t>পটাশিয়াম মেটাবাইসালফেট</a:t>
          </a:r>
          <a:endParaRPr lang="en-US" sz="2400" b="1" kern="1200" dirty="0">
            <a:latin typeface="NikoshBAN" pitchFamily="2" charset="0"/>
            <a:cs typeface="NikoshBAN" pitchFamily="2" charset="0"/>
          </a:endParaRPr>
        </a:p>
      </dsp:txBody>
      <dsp:txXfrm>
        <a:off x="3854399" y="3295057"/>
        <a:ext cx="1830156" cy="895025"/>
      </dsp:txXfrm>
    </dsp:sp>
    <dsp:sp modelId="{C5792EC1-53C0-4453-9879-7C08525F783F}">
      <dsp:nvSpPr>
        <dsp:cNvPr id="0" name=""/>
        <dsp:cNvSpPr/>
      </dsp:nvSpPr>
      <dsp:spPr>
        <a:xfrm>
          <a:off x="5878754" y="3109176"/>
          <a:ext cx="1497190" cy="950715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4A1713-451E-49B4-9741-48D6976085D3}">
      <dsp:nvSpPr>
        <dsp:cNvPr id="0" name=""/>
        <dsp:cNvSpPr/>
      </dsp:nvSpPr>
      <dsp:spPr>
        <a:xfrm>
          <a:off x="6045109" y="3267212"/>
          <a:ext cx="1497190" cy="95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400" b="1" kern="1200" dirty="0">
              <a:latin typeface="NikoshBAN" pitchFamily="2" charset="0"/>
              <a:cs typeface="NikoshBAN" pitchFamily="2" charset="0"/>
            </a:rPr>
            <a:t>সোডিয়াম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400" b="1" kern="1200" dirty="0">
              <a:latin typeface="NikoshBAN" pitchFamily="2" charset="0"/>
              <a:cs typeface="NikoshBAN" pitchFamily="2" charset="0"/>
            </a:rPr>
            <a:t>বেনজয়েট</a:t>
          </a:r>
          <a:endParaRPr lang="en-US" sz="2400" b="1" kern="1200" dirty="0">
            <a:latin typeface="NikoshBAN" pitchFamily="2" charset="0"/>
            <a:cs typeface="NikoshBAN" pitchFamily="2" charset="0"/>
          </a:endParaRPr>
        </a:p>
      </dsp:txBody>
      <dsp:txXfrm>
        <a:off x="6072954" y="3295057"/>
        <a:ext cx="1441500" cy="895025"/>
      </dsp:txXfrm>
    </dsp:sp>
    <dsp:sp modelId="{FC1C61B8-44AE-4880-A208-819FFEC49508}">
      <dsp:nvSpPr>
        <dsp:cNvPr id="0" name=""/>
        <dsp:cNvSpPr/>
      </dsp:nvSpPr>
      <dsp:spPr>
        <a:xfrm>
          <a:off x="7708654" y="3109176"/>
          <a:ext cx="1497190" cy="95071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262E06-675A-466F-A66F-620A48422D39}">
      <dsp:nvSpPr>
        <dsp:cNvPr id="0" name=""/>
        <dsp:cNvSpPr/>
      </dsp:nvSpPr>
      <dsp:spPr>
        <a:xfrm>
          <a:off x="7875008" y="3267212"/>
          <a:ext cx="1497190" cy="95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400" b="1" kern="1200" dirty="0">
              <a:latin typeface="NikoshBAN" pitchFamily="2" charset="0"/>
              <a:cs typeface="NikoshBAN" pitchFamily="2" charset="0"/>
            </a:rPr>
            <a:t>বেনজয়িক এসিড </a:t>
          </a:r>
          <a:endParaRPr lang="en-US" sz="2400" b="1" kern="1200" dirty="0">
            <a:latin typeface="NikoshBAN" pitchFamily="2" charset="0"/>
            <a:cs typeface="NikoshBAN" pitchFamily="2" charset="0"/>
          </a:endParaRPr>
        </a:p>
      </dsp:txBody>
      <dsp:txXfrm>
        <a:off x="7902853" y="3295057"/>
        <a:ext cx="1441500" cy="895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272454"/>
            <a:ext cx="10360501" cy="1568027"/>
          </a:xfrm>
          <a:prstGeom prst="rect">
            <a:avLst/>
          </a:prstGeom>
        </p:spPr>
        <p:txBody>
          <a:bodyPr lIns="111447" tIns="55724" rIns="111447" bIns="557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145280"/>
            <a:ext cx="8532178" cy="1869440"/>
          </a:xfrm>
          <a:prstGeom prst="rect">
            <a:avLst/>
          </a:prstGeom>
        </p:spPr>
        <p:txBody>
          <a:bodyPr lIns="111447" tIns="55724" rIns="111447" bIns="5572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1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28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86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43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0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57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92947"/>
            <a:ext cx="10969943" cy="1219200"/>
          </a:xfrm>
          <a:prstGeom prst="rect">
            <a:avLst/>
          </a:prstGeom>
        </p:spPr>
        <p:txBody>
          <a:bodyPr lIns="111447" tIns="55724" rIns="111447" bIns="557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706880"/>
            <a:ext cx="10969943" cy="4827694"/>
          </a:xfrm>
          <a:prstGeom prst="rect">
            <a:avLst/>
          </a:prstGeom>
        </p:spPr>
        <p:txBody>
          <a:bodyPr vert="eaVert" lIns="111447" tIns="55724" rIns="111447" bIns="557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3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92948"/>
            <a:ext cx="2742486" cy="6241627"/>
          </a:xfrm>
          <a:prstGeom prst="rect">
            <a:avLst/>
          </a:prstGeom>
        </p:spPr>
        <p:txBody>
          <a:bodyPr vert="eaVert" lIns="111447" tIns="55724" rIns="111447" bIns="557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92948"/>
            <a:ext cx="8024310" cy="6241627"/>
          </a:xfrm>
          <a:prstGeom prst="rect">
            <a:avLst/>
          </a:prstGeom>
        </p:spPr>
        <p:txBody>
          <a:bodyPr vert="eaVert" lIns="111447" tIns="55724" rIns="111447" bIns="557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4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92947"/>
            <a:ext cx="10969943" cy="1219200"/>
          </a:xfrm>
          <a:prstGeom prst="rect">
            <a:avLst/>
          </a:prstGeom>
        </p:spPr>
        <p:txBody>
          <a:bodyPr lIns="111447" tIns="55724" rIns="111447" bIns="557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06880"/>
            <a:ext cx="10969943" cy="4827694"/>
          </a:xfrm>
          <a:prstGeom prst="rect">
            <a:avLst/>
          </a:prstGeom>
        </p:spPr>
        <p:txBody>
          <a:bodyPr lIns="111447" tIns="55724" rIns="111447" bIns="557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700694"/>
            <a:ext cx="10360501" cy="1452880"/>
          </a:xfrm>
          <a:prstGeom prst="rect">
            <a:avLst/>
          </a:prstGeom>
        </p:spPr>
        <p:txBody>
          <a:bodyPr lIns="111447" tIns="55724" rIns="111447" bIns="55724"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3100495"/>
            <a:ext cx="10360501" cy="1600199"/>
          </a:xfrm>
          <a:prstGeom prst="rect">
            <a:avLst/>
          </a:prstGeom>
        </p:spPr>
        <p:txBody>
          <a:bodyPr lIns="111447" tIns="55724" rIns="111447" bIns="55724"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72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44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17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289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861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4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006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578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6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92947"/>
            <a:ext cx="10969943" cy="1219200"/>
          </a:xfrm>
          <a:prstGeom prst="rect">
            <a:avLst/>
          </a:prstGeom>
        </p:spPr>
        <p:txBody>
          <a:bodyPr lIns="111447" tIns="55724" rIns="111447" bIns="557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06880"/>
            <a:ext cx="5383398" cy="4827694"/>
          </a:xfrm>
          <a:prstGeom prst="rect">
            <a:avLst/>
          </a:prstGeom>
        </p:spPr>
        <p:txBody>
          <a:bodyPr lIns="111447" tIns="55724" rIns="111447" bIns="55724"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06880"/>
            <a:ext cx="5383398" cy="4827694"/>
          </a:xfrm>
          <a:prstGeom prst="rect">
            <a:avLst/>
          </a:prstGeom>
        </p:spPr>
        <p:txBody>
          <a:bodyPr lIns="111447" tIns="55724" rIns="111447" bIns="55724"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92947"/>
            <a:ext cx="10969943" cy="1219200"/>
          </a:xfrm>
          <a:prstGeom prst="rect">
            <a:avLst/>
          </a:prstGeom>
        </p:spPr>
        <p:txBody>
          <a:bodyPr lIns="111447" tIns="55724" rIns="111447" bIns="5572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37454"/>
            <a:ext cx="5385514" cy="682413"/>
          </a:xfrm>
          <a:prstGeom prst="rect">
            <a:avLst/>
          </a:prstGeom>
        </p:spPr>
        <p:txBody>
          <a:bodyPr lIns="111447" tIns="55724" rIns="111447" bIns="55724" anchor="b"/>
          <a:lstStyle>
            <a:lvl1pPr marL="0" indent="0">
              <a:buNone/>
              <a:defRPr sz="2900" b="1"/>
            </a:lvl1pPr>
            <a:lvl2pPr marL="557235" indent="0">
              <a:buNone/>
              <a:defRPr sz="2400" b="1"/>
            </a:lvl2pPr>
            <a:lvl3pPr marL="1114471" indent="0">
              <a:buNone/>
              <a:defRPr sz="2200" b="1"/>
            </a:lvl3pPr>
            <a:lvl4pPr marL="1671706" indent="0">
              <a:buNone/>
              <a:defRPr sz="2000" b="1"/>
            </a:lvl4pPr>
            <a:lvl5pPr marL="2228941" indent="0">
              <a:buNone/>
              <a:defRPr sz="2000" b="1"/>
            </a:lvl5pPr>
            <a:lvl6pPr marL="2786177" indent="0">
              <a:buNone/>
              <a:defRPr sz="2000" b="1"/>
            </a:lvl6pPr>
            <a:lvl7pPr marL="3343412" indent="0">
              <a:buNone/>
              <a:defRPr sz="2000" b="1"/>
            </a:lvl7pPr>
            <a:lvl8pPr marL="3900648" indent="0">
              <a:buNone/>
              <a:defRPr sz="2000" b="1"/>
            </a:lvl8pPr>
            <a:lvl9pPr marL="4457883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19867"/>
            <a:ext cx="5385514" cy="4214707"/>
          </a:xfrm>
          <a:prstGeom prst="rect">
            <a:avLst/>
          </a:prstGeom>
        </p:spPr>
        <p:txBody>
          <a:bodyPr lIns="111447" tIns="55724" rIns="111447" bIns="55724"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37454"/>
            <a:ext cx="5387630" cy="682413"/>
          </a:xfrm>
          <a:prstGeom prst="rect">
            <a:avLst/>
          </a:prstGeom>
        </p:spPr>
        <p:txBody>
          <a:bodyPr lIns="111447" tIns="55724" rIns="111447" bIns="55724" anchor="b"/>
          <a:lstStyle>
            <a:lvl1pPr marL="0" indent="0">
              <a:buNone/>
              <a:defRPr sz="2900" b="1"/>
            </a:lvl1pPr>
            <a:lvl2pPr marL="557235" indent="0">
              <a:buNone/>
              <a:defRPr sz="2400" b="1"/>
            </a:lvl2pPr>
            <a:lvl3pPr marL="1114471" indent="0">
              <a:buNone/>
              <a:defRPr sz="2200" b="1"/>
            </a:lvl3pPr>
            <a:lvl4pPr marL="1671706" indent="0">
              <a:buNone/>
              <a:defRPr sz="2000" b="1"/>
            </a:lvl4pPr>
            <a:lvl5pPr marL="2228941" indent="0">
              <a:buNone/>
              <a:defRPr sz="2000" b="1"/>
            </a:lvl5pPr>
            <a:lvl6pPr marL="2786177" indent="0">
              <a:buNone/>
              <a:defRPr sz="2000" b="1"/>
            </a:lvl6pPr>
            <a:lvl7pPr marL="3343412" indent="0">
              <a:buNone/>
              <a:defRPr sz="2000" b="1"/>
            </a:lvl7pPr>
            <a:lvl8pPr marL="3900648" indent="0">
              <a:buNone/>
              <a:defRPr sz="2000" b="1"/>
            </a:lvl8pPr>
            <a:lvl9pPr marL="4457883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19867"/>
            <a:ext cx="5387630" cy="4214707"/>
          </a:xfrm>
          <a:prstGeom prst="rect">
            <a:avLst/>
          </a:prstGeom>
        </p:spPr>
        <p:txBody>
          <a:bodyPr lIns="111447" tIns="55724" rIns="111447" bIns="55724"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4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92947"/>
            <a:ext cx="10969943" cy="1219200"/>
          </a:xfrm>
          <a:prstGeom prst="rect">
            <a:avLst/>
          </a:prstGeom>
        </p:spPr>
        <p:txBody>
          <a:bodyPr lIns="111447" tIns="55724" rIns="111447" bIns="557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3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1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91253"/>
            <a:ext cx="4010039" cy="1239520"/>
          </a:xfrm>
          <a:prstGeom prst="rect">
            <a:avLst/>
          </a:prstGeom>
        </p:spPr>
        <p:txBody>
          <a:bodyPr lIns="111447" tIns="55724" rIns="111447" bIns="55724"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91254"/>
            <a:ext cx="6813892" cy="6243321"/>
          </a:xfrm>
          <a:prstGeom prst="rect">
            <a:avLst/>
          </a:prstGeom>
        </p:spPr>
        <p:txBody>
          <a:bodyPr lIns="111447" tIns="55724" rIns="111447" bIns="55724"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530774"/>
            <a:ext cx="4010039" cy="5003801"/>
          </a:xfrm>
          <a:prstGeom prst="rect">
            <a:avLst/>
          </a:prstGeom>
        </p:spPr>
        <p:txBody>
          <a:bodyPr lIns="111447" tIns="55724" rIns="111447" bIns="55724"/>
          <a:lstStyle>
            <a:lvl1pPr marL="0" indent="0">
              <a:buNone/>
              <a:defRPr sz="1700"/>
            </a:lvl1pPr>
            <a:lvl2pPr marL="557235" indent="0">
              <a:buNone/>
              <a:defRPr sz="1500"/>
            </a:lvl2pPr>
            <a:lvl3pPr marL="1114471" indent="0">
              <a:buNone/>
              <a:defRPr sz="1200"/>
            </a:lvl3pPr>
            <a:lvl4pPr marL="1671706" indent="0">
              <a:buNone/>
              <a:defRPr sz="1100"/>
            </a:lvl4pPr>
            <a:lvl5pPr marL="2228941" indent="0">
              <a:buNone/>
              <a:defRPr sz="1100"/>
            </a:lvl5pPr>
            <a:lvl6pPr marL="2786177" indent="0">
              <a:buNone/>
              <a:defRPr sz="1100"/>
            </a:lvl6pPr>
            <a:lvl7pPr marL="3343412" indent="0">
              <a:buNone/>
              <a:defRPr sz="1100"/>
            </a:lvl7pPr>
            <a:lvl8pPr marL="3900648" indent="0">
              <a:buNone/>
              <a:defRPr sz="1100"/>
            </a:lvl8pPr>
            <a:lvl9pPr marL="44578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4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5120640"/>
            <a:ext cx="7313295" cy="604521"/>
          </a:xfrm>
          <a:prstGeom prst="rect">
            <a:avLst/>
          </a:prstGeom>
        </p:spPr>
        <p:txBody>
          <a:bodyPr lIns="111447" tIns="55724" rIns="111447" bIns="55724"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53627"/>
            <a:ext cx="7313295" cy="4389120"/>
          </a:xfrm>
          <a:prstGeom prst="rect">
            <a:avLst/>
          </a:prstGeom>
        </p:spPr>
        <p:txBody>
          <a:bodyPr lIns="111447" tIns="55724" rIns="111447" bIns="55724"/>
          <a:lstStyle>
            <a:lvl1pPr marL="0" indent="0">
              <a:buNone/>
              <a:defRPr sz="3900"/>
            </a:lvl1pPr>
            <a:lvl2pPr marL="557235" indent="0">
              <a:buNone/>
              <a:defRPr sz="3400"/>
            </a:lvl2pPr>
            <a:lvl3pPr marL="1114471" indent="0">
              <a:buNone/>
              <a:defRPr sz="2900"/>
            </a:lvl3pPr>
            <a:lvl4pPr marL="1671706" indent="0">
              <a:buNone/>
              <a:defRPr sz="2400"/>
            </a:lvl4pPr>
            <a:lvl5pPr marL="2228941" indent="0">
              <a:buNone/>
              <a:defRPr sz="2400"/>
            </a:lvl5pPr>
            <a:lvl6pPr marL="2786177" indent="0">
              <a:buNone/>
              <a:defRPr sz="2400"/>
            </a:lvl6pPr>
            <a:lvl7pPr marL="3343412" indent="0">
              <a:buNone/>
              <a:defRPr sz="2400"/>
            </a:lvl7pPr>
            <a:lvl8pPr marL="3900648" indent="0">
              <a:buNone/>
              <a:defRPr sz="2400"/>
            </a:lvl8pPr>
            <a:lvl9pPr marL="4457883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725161"/>
            <a:ext cx="7313295" cy="858519"/>
          </a:xfrm>
          <a:prstGeom prst="rect">
            <a:avLst/>
          </a:prstGeom>
        </p:spPr>
        <p:txBody>
          <a:bodyPr lIns="111447" tIns="55724" rIns="111447" bIns="55724"/>
          <a:lstStyle>
            <a:lvl1pPr marL="0" indent="0">
              <a:buNone/>
              <a:defRPr sz="1700"/>
            </a:lvl1pPr>
            <a:lvl2pPr marL="557235" indent="0">
              <a:buNone/>
              <a:defRPr sz="1500"/>
            </a:lvl2pPr>
            <a:lvl3pPr marL="1114471" indent="0">
              <a:buNone/>
              <a:defRPr sz="1200"/>
            </a:lvl3pPr>
            <a:lvl4pPr marL="1671706" indent="0">
              <a:buNone/>
              <a:defRPr sz="1100"/>
            </a:lvl4pPr>
            <a:lvl5pPr marL="2228941" indent="0">
              <a:buNone/>
              <a:defRPr sz="1100"/>
            </a:lvl5pPr>
            <a:lvl6pPr marL="2786177" indent="0">
              <a:buNone/>
              <a:defRPr sz="1100"/>
            </a:lvl6pPr>
            <a:lvl7pPr marL="3343412" indent="0">
              <a:buNone/>
              <a:defRPr sz="1100"/>
            </a:lvl7pPr>
            <a:lvl8pPr marL="3900648" indent="0">
              <a:buNone/>
              <a:defRPr sz="1100"/>
            </a:lvl8pPr>
            <a:lvl9pPr marL="44578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617DA4FF-4467-4F4D-BA62-D3C6DCB22E38}" type="datetimeFigureOut">
              <a:rPr lang="en-US" smtClean="0"/>
              <a:t>15-Nov-17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780107"/>
            <a:ext cx="3859795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780107"/>
            <a:ext cx="2844059" cy="389467"/>
          </a:xfrm>
          <a:prstGeom prst="rect">
            <a:avLst/>
          </a:prstGeom>
        </p:spPr>
        <p:txBody>
          <a:bodyPr lIns="111447" tIns="55724" rIns="111447" bIns="55724"/>
          <a:lstStyle/>
          <a:p>
            <a:fld id="{F4C99CA6-6927-460A-A28A-F6936C7F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mailto:shahalammb@hotmail.com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evel 11"/>
          <p:cNvSpPr/>
          <p:nvPr userDrawn="1"/>
        </p:nvSpPr>
        <p:spPr>
          <a:xfrm>
            <a:off x="-1" y="1"/>
            <a:ext cx="12188825" cy="7305478"/>
          </a:xfrm>
          <a:prstGeom prst="bevel">
            <a:avLst>
              <a:gd name="adj" fmla="val 2785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1625459" y="7038201"/>
            <a:ext cx="858375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r>
              <a:rPr lang="en-US" sz="1200" b="1" dirty="0"/>
              <a:t>SHAH</a:t>
            </a:r>
            <a:r>
              <a:rPr lang="en-US" sz="1200" b="1" baseline="0" dirty="0"/>
              <a:t> ALAM, </a:t>
            </a:r>
            <a:r>
              <a:rPr lang="en-US" sz="1200" b="1" baseline="0" dirty="0" err="1"/>
              <a:t>Baur</a:t>
            </a:r>
            <a:r>
              <a:rPr lang="en-US" sz="1200" b="1" baseline="0" dirty="0"/>
              <a:t> </a:t>
            </a:r>
            <a:r>
              <a:rPr lang="en-US" sz="1200" b="1" baseline="0" dirty="0" err="1"/>
              <a:t>Bhag</a:t>
            </a:r>
            <a:r>
              <a:rPr lang="en-US" sz="1200" b="1" baseline="0" dirty="0"/>
              <a:t> </a:t>
            </a:r>
            <a:r>
              <a:rPr lang="en-US" sz="1200" b="1" baseline="0" dirty="0" err="1"/>
              <a:t>Ramij</a:t>
            </a:r>
            <a:r>
              <a:rPr lang="en-US" sz="1200" b="1" baseline="0" dirty="0"/>
              <a:t> </a:t>
            </a:r>
            <a:r>
              <a:rPr lang="en-US" sz="1200" b="1" baseline="0" dirty="0" err="1"/>
              <a:t>Uddin</a:t>
            </a:r>
            <a:r>
              <a:rPr lang="en-US" sz="1200" b="1" baseline="0" dirty="0"/>
              <a:t> High School, </a:t>
            </a:r>
            <a:r>
              <a:rPr lang="en-US" sz="1200" b="1" baseline="0" dirty="0" err="1"/>
              <a:t>Moulvibazar</a:t>
            </a:r>
            <a:r>
              <a:rPr lang="en-US" sz="1200" b="1" baseline="0" dirty="0"/>
              <a:t> </a:t>
            </a:r>
            <a:r>
              <a:rPr lang="en-US" sz="1200" b="1" baseline="0" dirty="0" err="1"/>
              <a:t>Sadar</a:t>
            </a:r>
            <a:r>
              <a:rPr lang="en-US" sz="1200" b="1" baseline="0" dirty="0"/>
              <a:t>, E-mail: </a:t>
            </a:r>
            <a:r>
              <a:rPr lang="en-US" sz="1200" b="1" baseline="0" dirty="0">
                <a:hlinkClick r:id="rId13"/>
              </a:rPr>
              <a:t>shahalammb@hotmail.com</a:t>
            </a:r>
            <a:r>
              <a:rPr lang="en-US" sz="1200" b="1" baseline="0" dirty="0"/>
              <a:t>  Mobile No.: 01712059960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5047">
            <a:off x="157849" y="6616109"/>
            <a:ext cx="415290" cy="66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9612">
            <a:off x="11741783" y="-38247"/>
            <a:ext cx="415290" cy="66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6574">
            <a:off x="11674280" y="6633404"/>
            <a:ext cx="415290" cy="66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3055">
            <a:off x="176744" y="-18363"/>
            <a:ext cx="415290" cy="66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808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4471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7927" indent="-417927" algn="l" defTabSz="1114471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5507" indent="-348272" algn="l" defTabSz="111447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3088" indent="-278618" algn="l" defTabSz="111447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24" indent="-278618" algn="l" defTabSz="111447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07559" indent="-278618" algn="l" defTabSz="111447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4794" indent="-278618" algn="l" defTabSz="11144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030" indent="-278618" algn="l" defTabSz="11144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265" indent="-278618" algn="l" defTabSz="11144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36501" indent="-278618" algn="l" defTabSz="11144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35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71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1706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8941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86177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412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00648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57883" algn="l" defTabSz="11144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gif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3174336"/>
            <a:ext cx="5382190" cy="3597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539342" y="1196499"/>
            <a:ext cx="6233415" cy="1924219"/>
          </a:xfrm>
          <a:prstGeom prst="rect">
            <a:avLst/>
          </a:prstGeom>
        </p:spPr>
        <p:txBody>
          <a:bodyPr wrap="square" lIns="76810" tIns="38405" rIns="76810" bIns="38405">
            <a:spAutoFit/>
            <a:scene3d>
              <a:camera prst="perspectiveHeroicExtremeRightFacing"/>
              <a:lightRig rig="threePt" dir="t"/>
            </a:scene3d>
            <a:sp3d extrusionH="57150">
              <a:bevelT w="127000" h="127000" prst="softRound"/>
            </a:sp3d>
          </a:bodyPr>
          <a:lstStyle/>
          <a:p>
            <a:pPr algn="ctr"/>
            <a:r>
              <a:rPr lang="en-US" sz="12000" dirty="0" err="1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20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9342" y="381001"/>
            <a:ext cx="3989503" cy="708502"/>
          </a:xfrm>
          <a:prstGeom prst="rect">
            <a:avLst/>
          </a:prstGeom>
        </p:spPr>
        <p:txBody>
          <a:bodyPr wrap="none" lIns="76810" tIns="38405" rIns="76810" bIns="38405">
            <a:spAutoFit/>
          </a:bodyPr>
          <a:lstStyle/>
          <a:p>
            <a:r>
              <a:rPr lang="en-US" sz="41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41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1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1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1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endParaRPr lang="en-US" sz="4100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75029" y="2799783"/>
            <a:ext cx="4914900" cy="749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72816" y="3178961"/>
            <a:ext cx="4683032" cy="74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6613" y="3376534"/>
            <a:ext cx="2362200" cy="70788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/>
            <a:r>
              <a:rPr lang="bn-IN" sz="40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রেফ্রিজারেশন</a:t>
            </a:r>
            <a:endParaRPr lang="en-US" sz="40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t="3827" r="25467" b="3488"/>
          <a:stretch/>
        </p:blipFill>
        <p:spPr>
          <a:xfrm>
            <a:off x="303212" y="278726"/>
            <a:ext cx="4191000" cy="3074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13" y="238125"/>
            <a:ext cx="4760573" cy="3114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1" y="4065016"/>
            <a:ext cx="4191000" cy="2945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13" y="4065016"/>
            <a:ext cx="4760574" cy="2945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Donut 2"/>
          <p:cNvSpPr/>
          <p:nvPr/>
        </p:nvSpPr>
        <p:spPr>
          <a:xfrm>
            <a:off x="5103813" y="2883310"/>
            <a:ext cx="1447800" cy="1600200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6212" y="3543644"/>
            <a:ext cx="1600200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bn-IN" sz="40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ফ্রিজিং</a:t>
            </a:r>
            <a:endParaRPr lang="en-US" sz="40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4190999"/>
            <a:ext cx="4876799" cy="28566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254000"/>
            <a:ext cx="4876800" cy="3235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" y="4191000"/>
            <a:ext cx="4632326" cy="28566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47" b="17228"/>
          <a:stretch/>
        </p:blipFill>
        <p:spPr>
          <a:xfrm>
            <a:off x="242886" y="304800"/>
            <a:ext cx="4632326" cy="3185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Donut 9"/>
          <p:cNvSpPr/>
          <p:nvPr/>
        </p:nvSpPr>
        <p:spPr>
          <a:xfrm>
            <a:off x="5391784" y="1283110"/>
            <a:ext cx="1447800" cy="1600200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212" y="300335"/>
            <a:ext cx="22098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সংরক্ষক দ্রব্য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20249848"/>
              </p:ext>
            </p:extLst>
          </p:nvPr>
        </p:nvGraphicFramePr>
        <p:xfrm>
          <a:off x="1217612" y="1219200"/>
          <a:ext cx="9372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299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B9CE74-CB0B-40DA-82A6-277C2D404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>
                                            <p:graphicEl>
                                              <a:dgm id="{A5B9CE74-CB0B-40DA-82A6-277C2D404D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CD98A3-37C0-4D38-A954-79682AA80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graphicEl>
                                              <a:dgm id="{8BCD98A3-37C0-4D38-A954-79682AA80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BC2CBA-582D-4710-9451-B4CDB7701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>
                                            <p:graphicEl>
                                              <a:dgm id="{8BBC2CBA-582D-4710-9451-B4CDB7701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A37771-53DB-4B1B-A57E-E01EC6931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3">
                                            <p:graphicEl>
                                              <a:dgm id="{FEA37771-53DB-4B1B-A57E-E01EC6931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F79094-449B-4D49-BB42-FD3F4E07E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">
                                            <p:graphicEl>
                                              <a:dgm id="{F2F79094-449B-4D49-BB42-FD3F4E07E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E81843-E562-4A47-B6D5-61CFDD1FA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">
                                            <p:graphicEl>
                                              <a:dgm id="{EEE81843-E562-4A47-B6D5-61CFDD1FA5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DF6341-DF27-4B1B-BAAB-FE17DEF5B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">
                                            <p:graphicEl>
                                              <a:dgm id="{C0DF6341-DF27-4B1B-BAAB-FE17DEF5B7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7171FF-3C17-42E7-814A-C4A59537F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3">
                                            <p:graphicEl>
                                              <a:dgm id="{8B7171FF-3C17-42E7-814A-C4A59537F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E034E8-2A35-4088-BDBE-058752B27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3">
                                            <p:graphicEl>
                                              <a:dgm id="{2AE034E8-2A35-4088-BDBE-058752B274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42C7946-B5A6-459B-B6B2-166947653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">
                                            <p:graphicEl>
                                              <a:dgm id="{542C7946-B5A6-459B-B6B2-166947653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5A390F-F613-4297-8C5C-68A8CF879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3">
                                            <p:graphicEl>
                                              <a:dgm id="{EF5A390F-F613-4297-8C5C-68A8CF879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3D8E332-D4D7-4FEA-9C9C-814F2BD35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3">
                                            <p:graphicEl>
                                              <a:dgm id="{93D8E332-D4D7-4FEA-9C9C-814F2BD35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792EC1-53C0-4453-9879-7C08525F7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">
                                            <p:graphicEl>
                                              <a:dgm id="{C5792EC1-53C0-4453-9879-7C08525F7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4A1713-451E-49B4-9741-48D697608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3">
                                            <p:graphicEl>
                                              <a:dgm id="{F54A1713-451E-49B4-9741-48D697608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5FAA60-7374-4856-B11D-059E556C1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3">
                                            <p:graphicEl>
                                              <a:dgm id="{A45FAA60-7374-4856-B11D-059E556C1F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1C61B8-44AE-4880-A208-819FFEC49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3">
                                            <p:graphicEl>
                                              <a:dgm id="{FC1C61B8-44AE-4880-A208-819FFEC49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D262E06-675A-466F-A66F-620A48422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3">
                                            <p:graphicEl>
                                              <a:dgm id="{ED262E06-675A-466F-A66F-620A48422D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3" grpId="0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9" t="1458" r="22190" b="1666"/>
          <a:stretch/>
        </p:blipFill>
        <p:spPr>
          <a:xfrm>
            <a:off x="455612" y="2351162"/>
            <a:ext cx="2438399" cy="3897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2381643"/>
            <a:ext cx="2514600" cy="389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2" y="2381643"/>
            <a:ext cx="2209800" cy="2206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14163" r="15194" b="13836"/>
          <a:stretch/>
        </p:blipFill>
        <p:spPr>
          <a:xfrm>
            <a:off x="3579812" y="4633422"/>
            <a:ext cx="2187822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6007" b="5518"/>
          <a:stretch/>
        </p:blipFill>
        <p:spPr>
          <a:xfrm>
            <a:off x="9523412" y="4459610"/>
            <a:ext cx="2221480" cy="1860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10912" r="15606" b="12710"/>
          <a:stretch/>
        </p:blipFill>
        <p:spPr>
          <a:xfrm>
            <a:off x="9523412" y="2351162"/>
            <a:ext cx="2221480" cy="2108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4212" y="592722"/>
            <a:ext cx="20574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সংরক্ষক দ্রব্য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1612" y="640080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atin typeface="NikoshBAN" pitchFamily="2" charset="0"/>
                <a:cs typeface="NikoshBAN" pitchFamily="2" charset="0"/>
              </a:rPr>
              <a:t>সোডিয়াম বেনজয়েট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111" y="6400800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atin typeface="NikoshBAN" pitchFamily="2" charset="0"/>
                <a:cs typeface="NikoshBAN" pitchFamily="2" charset="0"/>
              </a:rPr>
              <a:t>ভিনেগার/সিরকা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9812" y="640080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atin typeface="NikoshBAN" pitchFamily="2" charset="0"/>
                <a:cs typeface="NikoshBAN" pitchFamily="2" charset="0"/>
              </a:rPr>
              <a:t>সোডিয়াম বাইসালফেট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1012" y="6477000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atin typeface="NikoshBAN" pitchFamily="2" charset="0"/>
                <a:cs typeface="NikoshBAN" pitchFamily="2" charset="0"/>
              </a:rPr>
              <a:t>পটাশিয়াম মেটাবাইসালফেট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95422" y="3505200"/>
            <a:ext cx="3597460" cy="58477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lvl="0"/>
            <a:r>
              <a:rPr lang="bn-IN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চিনি/লবণের দ্রবণে সংরক্ষণ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6" descr="http://2.bp.blogspot.com/_U_601J73qv8/Sm898hKOB7I/AAAAAAAAA-M/KbAtu3ceyHg/s320/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106" y="4505074"/>
            <a:ext cx="4310575" cy="2492370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1" y="4262433"/>
            <a:ext cx="3500393" cy="2666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1" y="255639"/>
            <a:ext cx="3624884" cy="3024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06" y="228600"/>
            <a:ext cx="4343400" cy="305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5632" y="704850"/>
            <a:ext cx="609441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latin typeface="NikoshBAN" pitchFamily="2" charset="0"/>
                <a:cs typeface="NikoshBAN" pitchFamily="2" charset="0"/>
              </a:rPr>
              <a:t>দলীয় কাজ   (১৫ মিনিট )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3812" y="2983318"/>
            <a:ext cx="9677400" cy="9233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bn-IN" sz="5400" b="1" dirty="0">
                <a:ln/>
                <a:latin typeface="NikoshBAN" pitchFamily="2" charset="0"/>
                <a:cs typeface="NikoshBAN" pitchFamily="2" charset="0"/>
              </a:rPr>
              <a:t>খাদ্য সংরক্ষণের প্রয়োজনীয়তা </a:t>
            </a:r>
            <a:r>
              <a:rPr lang="bn-BD" sz="5400" b="1" dirty="0">
                <a:latin typeface="NikoshBAN" pitchFamily="2" charset="0"/>
                <a:cs typeface="NikoshBAN" pitchFamily="2" charset="0"/>
              </a:rPr>
              <a:t>ব্যাখ্যা কর।</a:t>
            </a:r>
            <a:r>
              <a:rPr lang="bn-IN" sz="5400" b="1" dirty="0"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3813" y="704850"/>
            <a:ext cx="1520270" cy="1733550"/>
            <a:chOff x="5867395" y="2819402"/>
            <a:chExt cx="2343148" cy="1952627"/>
          </a:xfrm>
        </p:grpSpPr>
        <p:pic>
          <p:nvPicPr>
            <p:cNvPr id="7" name="Picture 2" descr="C:\Users\songita\Desktop\group work\imagesij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7395" y="2819402"/>
              <a:ext cx="2343148" cy="1952627"/>
            </a:xfrm>
            <a:prstGeom prst="ellipse">
              <a:avLst/>
            </a:prstGeom>
            <a:noFill/>
          </p:spPr>
        </p:pic>
        <p:pic>
          <p:nvPicPr>
            <p:cNvPr id="8" name="Picture 4" descr="H:\presention picture\book\animtd-publ-indx-cpt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0394" y="3352803"/>
              <a:ext cx="380999" cy="381000"/>
            </a:xfrm>
            <a:prstGeom prst="rect">
              <a:avLst/>
            </a:prstGeom>
            <a:noFill/>
          </p:spPr>
        </p:pic>
        <p:pic>
          <p:nvPicPr>
            <p:cNvPr id="9" name="Picture 4" descr="H:\presention picture\book\animtd-publ-indx-cpt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29392" y="3352803"/>
              <a:ext cx="380999" cy="381000"/>
            </a:xfrm>
            <a:prstGeom prst="rect">
              <a:avLst/>
            </a:prstGeom>
            <a:noFill/>
          </p:spPr>
        </p:pic>
        <p:pic>
          <p:nvPicPr>
            <p:cNvPr id="10" name="Picture 4" descr="H:\presention picture\book\animtd-publ-indx-cpt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3581401"/>
              <a:ext cx="380999" cy="381000"/>
            </a:xfrm>
            <a:prstGeom prst="rect">
              <a:avLst/>
            </a:prstGeom>
            <a:noFill/>
          </p:spPr>
        </p:pic>
      </p:grpSp>
      <p:grpSp>
        <p:nvGrpSpPr>
          <p:cNvPr id="11" name="Group 10"/>
          <p:cNvGrpSpPr/>
          <p:nvPr/>
        </p:nvGrpSpPr>
        <p:grpSpPr>
          <a:xfrm>
            <a:off x="9294812" y="704850"/>
            <a:ext cx="1524000" cy="1733550"/>
            <a:chOff x="5867395" y="2819402"/>
            <a:chExt cx="2343148" cy="1952627"/>
          </a:xfrm>
        </p:grpSpPr>
        <p:pic>
          <p:nvPicPr>
            <p:cNvPr id="12" name="Picture 2" descr="C:\Users\songita\Desktop\group work\imagesij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7395" y="2819402"/>
              <a:ext cx="2343148" cy="1952627"/>
            </a:xfrm>
            <a:prstGeom prst="ellipse">
              <a:avLst/>
            </a:prstGeom>
            <a:noFill/>
          </p:spPr>
        </p:pic>
        <p:pic>
          <p:nvPicPr>
            <p:cNvPr id="13" name="Picture 4" descr="H:\presention picture\book\animtd-publ-indx-cpt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0394" y="3352803"/>
              <a:ext cx="380999" cy="381000"/>
            </a:xfrm>
            <a:prstGeom prst="rect">
              <a:avLst/>
            </a:prstGeom>
            <a:noFill/>
          </p:spPr>
        </p:pic>
        <p:pic>
          <p:nvPicPr>
            <p:cNvPr id="14" name="Picture 4" descr="H:\presention picture\book\animtd-publ-indx-cpt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29392" y="3352803"/>
              <a:ext cx="380999" cy="381000"/>
            </a:xfrm>
            <a:prstGeom prst="rect">
              <a:avLst/>
            </a:prstGeom>
            <a:noFill/>
          </p:spPr>
        </p:pic>
        <p:pic>
          <p:nvPicPr>
            <p:cNvPr id="15" name="Picture 4" descr="H:\presention picture\book\animtd-publ-indx-cpt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3581401"/>
              <a:ext cx="380999" cy="381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5431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8527" y="1143000"/>
            <a:ext cx="831312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69605" y="6324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bn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জ্যিক রঙ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2205" y="344269"/>
            <a:ext cx="6477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ln/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0716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hakatribune.com/sites/default/files/imagecache/870x488_article_high/article/2014/05/20/fruit-formalin-food-safe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2" y="914400"/>
            <a:ext cx="3939601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http://newagebd.net/wp-content/uploads/2014/06/01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847012" y="889819"/>
            <a:ext cx="398162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http://opinion.bdnews24.com/wp-content/uploads/2014/05/09_Adulterated-food_BSTI_Formalin_030314_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2" y="4495800"/>
            <a:ext cx="3962400" cy="2439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http://www.thedailystar.net/upload/gallery/image/online/man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7012" y="4495800"/>
            <a:ext cx="3958878" cy="2439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89212" y="152400"/>
            <a:ext cx="6477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ln/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4418012" y="2590800"/>
            <a:ext cx="3124200" cy="28200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 cmpd="dbl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খাদ্যদ্রব্যে ফরমালিন প্রয়োগ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1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medindia.net/afp/images/health-us-pesticide-3271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2" y="1143000"/>
            <a:ext cx="2857500" cy="238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www.fftc.agnet.org/htmlarea_graph/library/20110721073845/nc167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0812" y="1143000"/>
            <a:ext cx="2971800" cy="22321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 descr="http://memorise.org/wp-content/uploads/2014/04/pesticid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890" y="4860208"/>
            <a:ext cx="3108960" cy="1943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8" descr="http://archive.thedailystar.net/beta2/wp-content/uploads/2013/03/nat0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4691" y="4952999"/>
            <a:ext cx="2897921" cy="1933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Quad Arrow Callout 8"/>
          <p:cNvSpPr/>
          <p:nvPr/>
        </p:nvSpPr>
        <p:spPr>
          <a:xfrm>
            <a:off x="3960812" y="2057400"/>
            <a:ext cx="3810000" cy="3774358"/>
          </a:xfrm>
          <a:prstGeom prst="quadArrowCallout">
            <a:avLst>
              <a:gd name="adj1" fmla="val 23204"/>
              <a:gd name="adj2" fmla="val 18515"/>
              <a:gd name="adj3" fmla="val 18515"/>
              <a:gd name="adj4" fmla="val 48123"/>
            </a:avLst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খাদ্যদ্রব্যে কীট ও বালাইনাশক প্রয়োগ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212" y="152400"/>
            <a:ext cx="6477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ln/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0994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itsourblog.typepad.com/photos/uncategorized/2008/08/30/fresh_produce_for_blog.jpg"/>
          <p:cNvPicPr>
            <a:picLocks noChangeAspect="1" noChangeArrowheads="1"/>
          </p:cNvPicPr>
          <p:nvPr/>
        </p:nvPicPr>
        <p:blipFill>
          <a:blip r:embed="rId2"/>
          <a:srcRect l="4377" t="5717" r="5896" b="5677"/>
          <a:stretch>
            <a:fillRect/>
          </a:stretch>
        </p:blipFill>
        <p:spPr bwMode="auto">
          <a:xfrm>
            <a:off x="7499147" y="4419600"/>
            <a:ext cx="31242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9" descr="http://epaper.timesofindia.com/Repository/getimage.dll?path=TOIM/2010/04/07/3/Img/Pc0031200.jpg"/>
          <p:cNvPicPr>
            <a:picLocks noChangeAspect="1" noChangeArrowheads="1"/>
          </p:cNvPicPr>
          <p:nvPr/>
        </p:nvPicPr>
        <p:blipFill>
          <a:blip r:embed="rId3"/>
          <a:srcRect t="7124" b="3826"/>
          <a:stretch>
            <a:fillRect/>
          </a:stretch>
        </p:blipFill>
        <p:spPr bwMode="auto">
          <a:xfrm>
            <a:off x="672020" y="1447800"/>
            <a:ext cx="3364992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4037011" y="2899043"/>
            <a:ext cx="3462135" cy="2053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কার্বাইড মিশ্রিত খাবার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4247" y="364681"/>
            <a:ext cx="6477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ln/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66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77" y="1045612"/>
            <a:ext cx="2785781" cy="2764388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23170" y="855135"/>
            <a:ext cx="2742486" cy="457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381" y="1043398"/>
            <a:ext cx="202449" cy="31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208" y="1043398"/>
            <a:ext cx="202449" cy="310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0913" y="3979108"/>
            <a:ext cx="6462013" cy="169338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marL="336042" lvl="1" algn="ctr"/>
            <a:r>
              <a:rPr lang="bn-B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শাহ আলম</a:t>
            </a:r>
          </a:p>
          <a:p>
            <a:pPr marL="336042" lvl="1" algn="ctr"/>
            <a:r>
              <a:rPr lang="bn-B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 marL="336042" lvl="1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bn-B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বাউরভাগ রমিজ উদ্দিন উচ্চ বিদ্যালয়</a:t>
            </a:r>
          </a:p>
          <a:p>
            <a:pPr marL="336042" lvl="1" algn="ctr"/>
            <a:r>
              <a:rPr lang="bn-B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মৌলভীবাজার সদর।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 নং – ০১৭১২০৫৯৯৬০ 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Email: shahalammb@hotmail.com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93" y="3376182"/>
            <a:ext cx="1738924" cy="1735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27" y="3376181"/>
            <a:ext cx="1738924" cy="1735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9390" y="2455859"/>
            <a:ext cx="5521037" cy="1066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32640" y="2842919"/>
            <a:ext cx="5134841" cy="1066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A313BB-551C-4017-B009-7FFF4CC02F29}"/>
              </a:ext>
            </a:extLst>
          </p:cNvPr>
          <p:cNvSpPr txBox="1"/>
          <p:nvPr/>
        </p:nvSpPr>
        <p:spPr>
          <a:xfrm>
            <a:off x="4534638" y="254524"/>
            <a:ext cx="267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042" lvl="1"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as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endParaRPr lang="bn-BD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1333337"/>
            <a:ext cx="7924800" cy="52929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89212" y="457200"/>
            <a:ext cx="6703854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 </a:t>
            </a:r>
            <a:r>
              <a:rPr lang="bn-IN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(লিখিত )</a:t>
            </a:r>
            <a:endParaRPr lang="en-US" sz="6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32012" y="3039984"/>
            <a:ext cx="7924800" cy="1913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n-BD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খাদ্যে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প্রয়োগ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ভেজাল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দ্রব্যের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কারণে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সমস্যা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1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0412" y="533400"/>
            <a:ext cx="1043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IN" sz="3600" b="1" dirty="0">
                <a:ln/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ব্যবহার,এর ফলে শারিরিক প্রতিক্রিয়া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08212" y="17526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খাদ্যে বাণিজ্যিক রঙ ব্যবহারের ফলে...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5812" y="1484548"/>
            <a:ext cx="8839200" cy="557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422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870300-anatomy-of-the-human-b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607" y="1176010"/>
            <a:ext cx="2905440" cy="3620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ight Arrow 4"/>
          <p:cNvSpPr/>
          <p:nvPr/>
        </p:nvSpPr>
        <p:spPr>
          <a:xfrm>
            <a:off x="1590667" y="3287566"/>
            <a:ext cx="8383816" cy="257983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24b42d49-3c49-4c96-8ed6-ce0885edd95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5207" y="2395210"/>
            <a:ext cx="3700790" cy="370079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UrinaryMa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537807" y="2776210"/>
            <a:ext cx="3214205" cy="321420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84212" y="6172200"/>
            <a:ext cx="1013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ফরমালিনযুক্ত খাবার খেলে দেহের বিভিন্ন গুরুত্বপূর্ন অংগ ক্ষতিগ্রস্থ হয়।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2812" y="344269"/>
            <a:ext cx="1043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IN" sz="3600" b="1" dirty="0">
                <a:ln/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ব্যবহার,এর ফলে শারিরিক প্রতিক্রিয়া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3069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196859">
            <a:off x="2808015" y="2610588"/>
            <a:ext cx="2176751" cy="161507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neStru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4100819"/>
            <a:ext cx="2590800" cy="1468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HumanSpine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226403"/>
            <a:ext cx="2133600" cy="25542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370012" y="5957664"/>
            <a:ext cx="9294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latin typeface="NikoshBAN" pitchFamily="2" charset="0"/>
                <a:cs typeface="NikoshBAN" pitchFamily="2" charset="0"/>
              </a:rPr>
              <a:t>কীটনাশকযুক্ত খাবার গ্রহনে শিশুরাই বেশি আক্রান্ত হয়, তাদের বাড়ন্ত কোষ আক্রান্ত হয় ফলে শিশুর শারীরিক ও মানসিক বিকাশ ব্যহত হয়।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3000" y="2064603"/>
            <a:ext cx="2743200" cy="2667000"/>
            <a:chOff x="1143000" y="1447800"/>
            <a:chExt cx="2743200" cy="2667000"/>
          </a:xfrm>
        </p:grpSpPr>
        <p:pic>
          <p:nvPicPr>
            <p:cNvPr id="9" name="Picture 8" descr="30e7d1c2-cb63-4d65-a550-a998fd4c4022.jpg"/>
            <p:cNvPicPr>
              <a:picLocks noChangeAspect="1"/>
            </p:cNvPicPr>
            <p:nvPr/>
          </p:nvPicPr>
          <p:blipFill>
            <a:blip r:embed="rId4"/>
            <a:srcRect l="4000" t="4000" r="8000" b="4000"/>
            <a:stretch>
              <a:fillRect/>
            </a:stretch>
          </p:blipFill>
          <p:spPr>
            <a:xfrm flipH="1">
              <a:off x="1143000" y="1447800"/>
              <a:ext cx="2743200" cy="2667000"/>
            </a:xfrm>
            <a:prstGeom prst="roundRect">
              <a:avLst>
                <a:gd name="adj" fmla="val 18664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ounded Rectangle 9"/>
            <p:cNvSpPr/>
            <p:nvPr/>
          </p:nvSpPr>
          <p:spPr>
            <a:xfrm>
              <a:off x="1143000" y="2610070"/>
              <a:ext cx="2743200" cy="553731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74712" y="275404"/>
            <a:ext cx="1043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IN" sz="3600" b="1" dirty="0">
                <a:ln/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ব্যবহার,এর ফলে শারিরিক প্রতিক্রিয়া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796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493" y="1489384"/>
            <a:ext cx="791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. প্র্রশ্ন: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টক্সিন কাকে বলে?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447" y="2133596"/>
            <a:ext cx="9048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ikoshBAN" pitchFamily="2" charset="0"/>
                <a:cs typeface="NikoshBAN" pitchFamily="2" charset="0"/>
              </a:rPr>
              <a:t>2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.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প্রশ্ন: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 আম দ্রুত পাকাতে কোন রাসায়নিক দ্রব্য ব্যবহার হয়?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7156" y="2729339"/>
            <a:ext cx="785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৩.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প্রশ্ন: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সংরক্ষক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 কী?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2174" y="3421002"/>
            <a:ext cx="8040880" cy="1329452"/>
            <a:chOff x="812174" y="3490277"/>
            <a:chExt cx="8040880" cy="1329452"/>
          </a:xfrm>
        </p:grpSpPr>
        <p:grpSp>
          <p:nvGrpSpPr>
            <p:cNvPr id="8" name="Group 7"/>
            <p:cNvGrpSpPr/>
            <p:nvPr/>
          </p:nvGrpSpPr>
          <p:grpSpPr>
            <a:xfrm>
              <a:off x="812174" y="3490277"/>
              <a:ext cx="8040880" cy="1329452"/>
              <a:chOff x="812174" y="3781232"/>
              <a:chExt cx="8040880" cy="132945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12174" y="3781232"/>
                <a:ext cx="791619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৪. </a:t>
                </a:r>
                <a:r>
                  <a:rPr lang="en-US" sz="3200" b="1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প্রশ্ন: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 এসিটিক এসিডের কত ভাগ দ্রবণকে ভিনেগার বলে?</a:t>
                </a:r>
                <a:endParaRPr lang="en-US" sz="2800" b="1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52951" y="4435820"/>
                <a:ext cx="780010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     ১% </a:t>
                </a:r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             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৫%</a:t>
                </a:r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          ১৫%     </a:t>
                </a:r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         ২০%</a:t>
                </a:r>
                <a:endParaRPr lang="en-US" sz="3200" b="1" dirty="0">
                  <a:latin typeface="NikoshBAN" pitchFamily="2" charset="0"/>
                  <a:cs typeface="NikoshBAN" pitchFamily="2" charset="0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2507661" y="4419601"/>
                <a:ext cx="623454" cy="646331"/>
                <a:chOff x="-13867" y="1134194"/>
                <a:chExt cx="623454" cy="618948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-13867" y="1163782"/>
                  <a:ext cx="623454" cy="55418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1551" y="1134194"/>
                  <a:ext cx="443344" cy="618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bn-BD" sz="3600" b="1" dirty="0">
                      <a:latin typeface="NikoshBAN" pitchFamily="2" charset="0"/>
                      <a:cs typeface="NikoshBAN" pitchFamily="2" charset="0"/>
                    </a:rPr>
                    <a:t>খ</a:t>
                  </a:r>
                  <a:endParaRPr lang="en-US" sz="3600" b="1" dirty="0"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858983" y="4464353"/>
                <a:ext cx="623454" cy="646331"/>
                <a:chOff x="374073" y="1163782"/>
                <a:chExt cx="623454" cy="618948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374073" y="1163782"/>
                  <a:ext cx="623454" cy="55418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22568" y="1163782"/>
                  <a:ext cx="443344" cy="618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bn-BD" sz="3600" b="1" dirty="0">
                      <a:latin typeface="NikoshBAN" pitchFamily="2" charset="0"/>
                      <a:cs typeface="NikoshBAN" pitchFamily="2" charset="0"/>
                    </a:rPr>
                    <a:t>ক</a:t>
                  </a:r>
                  <a:endParaRPr lang="en-US" sz="3600" b="1" dirty="0"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4419598" y="4419604"/>
                <a:ext cx="623454" cy="646331"/>
                <a:chOff x="290943" y="1134194"/>
                <a:chExt cx="623454" cy="618948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90943" y="1163782"/>
                  <a:ext cx="623454" cy="55418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87926" y="1134194"/>
                  <a:ext cx="443344" cy="618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bn-BD" sz="3600" b="1" dirty="0">
                      <a:latin typeface="NikoshBAN" pitchFamily="2" charset="0"/>
                      <a:cs typeface="NikoshBAN" pitchFamily="2" charset="0"/>
                    </a:rPr>
                    <a:t>গ</a:t>
                  </a:r>
                  <a:endParaRPr lang="en-US" sz="3600" b="1" dirty="0"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6587838" y="4156353"/>
              <a:ext cx="623454" cy="646331"/>
              <a:chOff x="8666021" y="4003948"/>
              <a:chExt cx="623454" cy="646331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666021" y="4043872"/>
                <a:ext cx="623454" cy="5787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b="1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endParaRPr lang="en-US" b="1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756158" y="4003948"/>
                <a:ext cx="44334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bn-BD" sz="3600" b="1" dirty="0">
                    <a:latin typeface="NikoshBAN" pitchFamily="2" charset="0"/>
                    <a:cs typeface="NikoshBAN" pitchFamily="2" charset="0"/>
                  </a:rPr>
                  <a:t>ঘ</a:t>
                </a:r>
                <a:endParaRPr lang="en-US" sz="3600" b="1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sp>
        <p:nvSpPr>
          <p:cNvPr id="23" name="Oval 22"/>
          <p:cNvSpPr/>
          <p:nvPr/>
        </p:nvSpPr>
        <p:spPr>
          <a:xfrm>
            <a:off x="2522280" y="4104123"/>
            <a:ext cx="623454" cy="5787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3462" y="4955238"/>
            <a:ext cx="9791887" cy="1332369"/>
            <a:chOff x="839884" y="3490277"/>
            <a:chExt cx="9890308" cy="1332369"/>
          </a:xfrm>
        </p:grpSpPr>
        <p:grpSp>
          <p:nvGrpSpPr>
            <p:cNvPr id="25" name="Group 24"/>
            <p:cNvGrpSpPr/>
            <p:nvPr/>
          </p:nvGrpSpPr>
          <p:grpSpPr>
            <a:xfrm>
              <a:off x="839884" y="3490277"/>
              <a:ext cx="9890308" cy="1332369"/>
              <a:chOff x="839884" y="3781232"/>
              <a:chExt cx="9890308" cy="133236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39884" y="3781232"/>
                <a:ext cx="791619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3600" b="1" dirty="0">
                    <a:latin typeface="NikoshBAN" pitchFamily="2" charset="0"/>
                    <a:cs typeface="NikoshBAN" pitchFamily="2" charset="0"/>
                  </a:rPr>
                  <a:t>৫. </a:t>
                </a:r>
                <a:r>
                  <a:rPr lang="en-US" sz="3600" b="1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600" b="1" dirty="0">
                    <a:latin typeface="NikoshBAN" pitchFamily="2" charset="0"/>
                    <a:cs typeface="NikoshBAN" pitchFamily="2" charset="0"/>
                  </a:rPr>
                  <a:t>প্রশ্ন:</a:t>
                </a:r>
                <a:r>
                  <a:rPr lang="bn-IN" sz="3600" b="1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600" b="1" dirty="0">
                    <a:ln/>
                    <a:latin typeface="NikoshBAN" pitchFamily="2" charset="0"/>
                    <a:cs typeface="NikoshBAN" pitchFamily="2" charset="0"/>
                  </a:rPr>
                  <a:t>খাদ্য সংরক্ষণের প্রাচীন পদ্ধতি </a:t>
                </a:r>
                <a:r>
                  <a:rPr lang="bn-BD" sz="3600" b="1" dirty="0">
                    <a:latin typeface="NikoshBAN" pitchFamily="2" charset="0"/>
                    <a:cs typeface="NikoshBAN" pitchFamily="2" charset="0"/>
                  </a:rPr>
                  <a:t>কোনটি?</a:t>
                </a:r>
                <a:endParaRPr lang="en-US" sz="3200" b="1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21822" y="4435820"/>
                <a:ext cx="970837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    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রেফ্রিজারেশন  </a:t>
                </a:r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     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ফ্রিজিং  </a:t>
                </a:r>
                <a:r>
                  <a:rPr lang="bn-BD" sz="3200" b="1" dirty="0">
                    <a:latin typeface="NikoshBAN" pitchFamily="2" charset="0"/>
                    <a:cs typeface="NikoshBAN" pitchFamily="2" charset="0"/>
                  </a:rPr>
                  <a:t>       </a:t>
                </a:r>
                <a:r>
                  <a:rPr lang="bn-IN" sz="3200" b="1" dirty="0">
                    <a:latin typeface="NikoshBAN" pitchFamily="2" charset="0"/>
                    <a:cs typeface="NikoshBAN" pitchFamily="2" charset="0"/>
                  </a:rPr>
                  <a:t>শুষ্ককরণ          সংরক্ষক দ্রব্য ব্যবহার</a:t>
                </a:r>
                <a:endParaRPr lang="en-US" sz="3200" b="1" dirty="0">
                  <a:latin typeface="NikoshBAN" pitchFamily="2" charset="0"/>
                  <a:cs typeface="NikoshBAN" pitchFamily="2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3267845" y="4419601"/>
                <a:ext cx="623454" cy="646331"/>
                <a:chOff x="746317" y="1134194"/>
                <a:chExt cx="623454" cy="618948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46317" y="1149726"/>
                  <a:ext cx="623454" cy="55418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805344" y="1134194"/>
                  <a:ext cx="443344" cy="618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bn-BD" sz="3600" b="1" dirty="0">
                      <a:latin typeface="NikoshBAN" pitchFamily="2" charset="0"/>
                      <a:cs typeface="NikoshBAN" pitchFamily="2" charset="0"/>
                    </a:rPr>
                    <a:t>খ</a:t>
                  </a:r>
                  <a:endParaRPr lang="en-US" sz="3600" b="1" dirty="0"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858983" y="4433456"/>
                <a:ext cx="623454" cy="646331"/>
                <a:chOff x="374073" y="1134194"/>
                <a:chExt cx="623454" cy="618948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374073" y="1163782"/>
                  <a:ext cx="623454" cy="55418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429491" y="1134194"/>
                  <a:ext cx="443344" cy="618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bn-BD" sz="3600" b="1" dirty="0">
                      <a:latin typeface="NikoshBAN" pitchFamily="2" charset="0"/>
                      <a:cs typeface="NikoshBAN" pitchFamily="2" charset="0"/>
                    </a:rPr>
                    <a:t>ক</a:t>
                  </a:r>
                  <a:endParaRPr lang="en-US" sz="3600" b="1" dirty="0"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4897112" y="4467270"/>
                <a:ext cx="623454" cy="646331"/>
                <a:chOff x="768457" y="1179841"/>
                <a:chExt cx="623454" cy="618948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768457" y="1207061"/>
                  <a:ext cx="623454" cy="55418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831270" y="1179841"/>
                  <a:ext cx="443344" cy="618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bn-BD" sz="3600" b="1" dirty="0">
                      <a:latin typeface="NikoshBAN" pitchFamily="2" charset="0"/>
                      <a:cs typeface="NikoshBAN" pitchFamily="2" charset="0"/>
                    </a:rPr>
                    <a:t>গ</a:t>
                  </a:r>
                  <a:endParaRPr lang="en-US" sz="3600" b="1" dirty="0"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</p:grpSp>
        <p:grpSp>
          <p:nvGrpSpPr>
            <p:cNvPr id="26" name="Group 25"/>
            <p:cNvGrpSpPr/>
            <p:nvPr/>
          </p:nvGrpSpPr>
          <p:grpSpPr>
            <a:xfrm>
              <a:off x="6913429" y="4105767"/>
              <a:ext cx="623454" cy="646331"/>
              <a:chOff x="8991612" y="3953362"/>
              <a:chExt cx="623454" cy="646331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8991612" y="3981609"/>
                <a:ext cx="623454" cy="5787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081667" y="3953362"/>
                <a:ext cx="44334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3600" b="1" dirty="0">
                    <a:latin typeface="NikoshBAN" pitchFamily="2" charset="0"/>
                    <a:cs typeface="NikoshBAN" pitchFamily="2" charset="0"/>
                  </a:rPr>
                  <a:t>ঘ</a:t>
                </a:r>
                <a:endParaRPr lang="en-US" sz="3600" b="1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sp>
        <p:nvSpPr>
          <p:cNvPr id="40" name="Oval 39"/>
          <p:cNvSpPr/>
          <p:nvPr/>
        </p:nvSpPr>
        <p:spPr>
          <a:xfrm>
            <a:off x="6760364" y="5604543"/>
            <a:ext cx="623454" cy="5787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447" y="304800"/>
            <a:ext cx="2892668" cy="707627"/>
          </a:xfrm>
          <a:custGeom>
            <a:avLst/>
            <a:gdLst>
              <a:gd name="connsiteX0" fmla="*/ 0 w 2282677"/>
              <a:gd name="connsiteY0" fmla="*/ 0 h 693113"/>
              <a:gd name="connsiteX1" fmla="*/ 2282677 w 2282677"/>
              <a:gd name="connsiteY1" fmla="*/ 0 h 693113"/>
              <a:gd name="connsiteX2" fmla="*/ 2282677 w 2282677"/>
              <a:gd name="connsiteY2" fmla="*/ 693113 h 693113"/>
              <a:gd name="connsiteX3" fmla="*/ 0 w 2282677"/>
              <a:gd name="connsiteY3" fmla="*/ 693113 h 693113"/>
              <a:gd name="connsiteX4" fmla="*/ 0 w 2282677"/>
              <a:gd name="connsiteY4" fmla="*/ 0 h 693113"/>
              <a:gd name="connsiteX0" fmla="*/ 0 w 2631020"/>
              <a:gd name="connsiteY0" fmla="*/ 0 h 707627"/>
              <a:gd name="connsiteX1" fmla="*/ 2282677 w 2631020"/>
              <a:gd name="connsiteY1" fmla="*/ 0 h 707627"/>
              <a:gd name="connsiteX2" fmla="*/ 2631020 w 2631020"/>
              <a:gd name="connsiteY2" fmla="*/ 707627 h 707627"/>
              <a:gd name="connsiteX3" fmla="*/ 0 w 2631020"/>
              <a:gd name="connsiteY3" fmla="*/ 693113 h 707627"/>
              <a:gd name="connsiteX4" fmla="*/ 0 w 2631020"/>
              <a:gd name="connsiteY4" fmla="*/ 0 h 707627"/>
              <a:gd name="connsiteX0" fmla="*/ 0 w 2755041"/>
              <a:gd name="connsiteY0" fmla="*/ 0 h 707627"/>
              <a:gd name="connsiteX1" fmla="*/ 2282677 w 2755041"/>
              <a:gd name="connsiteY1" fmla="*/ 0 h 707627"/>
              <a:gd name="connsiteX2" fmla="*/ 2631020 w 2755041"/>
              <a:gd name="connsiteY2" fmla="*/ 707627 h 707627"/>
              <a:gd name="connsiteX3" fmla="*/ 0 w 2755041"/>
              <a:gd name="connsiteY3" fmla="*/ 693113 h 707627"/>
              <a:gd name="connsiteX4" fmla="*/ 0 w 2755041"/>
              <a:gd name="connsiteY4" fmla="*/ 0 h 707627"/>
              <a:gd name="connsiteX0" fmla="*/ 0 w 2766376"/>
              <a:gd name="connsiteY0" fmla="*/ 0 h 693113"/>
              <a:gd name="connsiteX1" fmla="*/ 2282677 w 2766376"/>
              <a:gd name="connsiteY1" fmla="*/ 0 h 693113"/>
              <a:gd name="connsiteX2" fmla="*/ 2660049 w 2766376"/>
              <a:gd name="connsiteY2" fmla="*/ 664084 h 693113"/>
              <a:gd name="connsiteX3" fmla="*/ 0 w 2766376"/>
              <a:gd name="connsiteY3" fmla="*/ 693113 h 693113"/>
              <a:gd name="connsiteX4" fmla="*/ 0 w 2766376"/>
              <a:gd name="connsiteY4" fmla="*/ 0 h 693113"/>
              <a:gd name="connsiteX0" fmla="*/ 0 w 2701381"/>
              <a:gd name="connsiteY0" fmla="*/ 0 h 707627"/>
              <a:gd name="connsiteX1" fmla="*/ 2282677 w 2701381"/>
              <a:gd name="connsiteY1" fmla="*/ 0 h 707627"/>
              <a:gd name="connsiteX2" fmla="*/ 2471942 w 2701381"/>
              <a:gd name="connsiteY2" fmla="*/ 707627 h 707627"/>
              <a:gd name="connsiteX3" fmla="*/ 0 w 2701381"/>
              <a:gd name="connsiteY3" fmla="*/ 693113 h 707627"/>
              <a:gd name="connsiteX4" fmla="*/ 0 w 2701381"/>
              <a:gd name="connsiteY4" fmla="*/ 0 h 707627"/>
              <a:gd name="connsiteX0" fmla="*/ 0 w 3022054"/>
              <a:gd name="connsiteY0" fmla="*/ 0 h 707627"/>
              <a:gd name="connsiteX1" fmla="*/ 2282677 w 3022054"/>
              <a:gd name="connsiteY1" fmla="*/ 0 h 707627"/>
              <a:gd name="connsiteX2" fmla="*/ 3017549 w 3022054"/>
              <a:gd name="connsiteY2" fmla="*/ 333829 h 707627"/>
              <a:gd name="connsiteX3" fmla="*/ 2471942 w 3022054"/>
              <a:gd name="connsiteY3" fmla="*/ 707627 h 707627"/>
              <a:gd name="connsiteX4" fmla="*/ 0 w 3022054"/>
              <a:gd name="connsiteY4" fmla="*/ 693113 h 707627"/>
              <a:gd name="connsiteX5" fmla="*/ 0 w 3022054"/>
              <a:gd name="connsiteY5" fmla="*/ 0 h 707627"/>
              <a:gd name="connsiteX0" fmla="*/ 0 w 3022054"/>
              <a:gd name="connsiteY0" fmla="*/ 0 h 707627"/>
              <a:gd name="connsiteX1" fmla="*/ 2282677 w 3022054"/>
              <a:gd name="connsiteY1" fmla="*/ 0 h 707627"/>
              <a:gd name="connsiteX2" fmla="*/ 3017549 w 3022054"/>
              <a:gd name="connsiteY2" fmla="*/ 333829 h 707627"/>
              <a:gd name="connsiteX3" fmla="*/ 2471942 w 3022054"/>
              <a:gd name="connsiteY3" fmla="*/ 707627 h 707627"/>
              <a:gd name="connsiteX4" fmla="*/ 0 w 3022054"/>
              <a:gd name="connsiteY4" fmla="*/ 693113 h 707627"/>
              <a:gd name="connsiteX5" fmla="*/ 0 w 3022054"/>
              <a:gd name="connsiteY5" fmla="*/ 0 h 707627"/>
              <a:gd name="connsiteX0" fmla="*/ 0 w 5071399"/>
              <a:gd name="connsiteY0" fmla="*/ 0 h 707627"/>
              <a:gd name="connsiteX1" fmla="*/ 2282677 w 5071399"/>
              <a:gd name="connsiteY1" fmla="*/ 0 h 707627"/>
              <a:gd name="connsiteX2" fmla="*/ 5071060 w 5071399"/>
              <a:gd name="connsiteY2" fmla="*/ 435429 h 707627"/>
              <a:gd name="connsiteX3" fmla="*/ 2471942 w 5071399"/>
              <a:gd name="connsiteY3" fmla="*/ 707627 h 707627"/>
              <a:gd name="connsiteX4" fmla="*/ 0 w 5071399"/>
              <a:gd name="connsiteY4" fmla="*/ 693113 h 707627"/>
              <a:gd name="connsiteX5" fmla="*/ 0 w 5071399"/>
              <a:gd name="connsiteY5" fmla="*/ 0 h 707627"/>
              <a:gd name="connsiteX0" fmla="*/ 0 w 5071398"/>
              <a:gd name="connsiteY0" fmla="*/ 0 h 707627"/>
              <a:gd name="connsiteX1" fmla="*/ 2282677 w 5071398"/>
              <a:gd name="connsiteY1" fmla="*/ 0 h 707627"/>
              <a:gd name="connsiteX2" fmla="*/ 5071060 w 5071398"/>
              <a:gd name="connsiteY2" fmla="*/ 435429 h 707627"/>
              <a:gd name="connsiteX3" fmla="*/ 2471942 w 5071398"/>
              <a:gd name="connsiteY3" fmla="*/ 707627 h 707627"/>
              <a:gd name="connsiteX4" fmla="*/ 0 w 5071398"/>
              <a:gd name="connsiteY4" fmla="*/ 693113 h 707627"/>
              <a:gd name="connsiteX5" fmla="*/ 0 w 5071398"/>
              <a:gd name="connsiteY5" fmla="*/ 0 h 707627"/>
              <a:gd name="connsiteX0" fmla="*/ 0 w 3911776"/>
              <a:gd name="connsiteY0" fmla="*/ 0 h 707627"/>
              <a:gd name="connsiteX1" fmla="*/ 2282677 w 3911776"/>
              <a:gd name="connsiteY1" fmla="*/ 0 h 707627"/>
              <a:gd name="connsiteX2" fmla="*/ 3911062 w 3911776"/>
              <a:gd name="connsiteY2" fmla="*/ 304800 h 707627"/>
              <a:gd name="connsiteX3" fmla="*/ 2471942 w 3911776"/>
              <a:gd name="connsiteY3" fmla="*/ 707627 h 707627"/>
              <a:gd name="connsiteX4" fmla="*/ 0 w 3911776"/>
              <a:gd name="connsiteY4" fmla="*/ 693113 h 707627"/>
              <a:gd name="connsiteX5" fmla="*/ 0 w 3911776"/>
              <a:gd name="connsiteY5" fmla="*/ 0 h 707627"/>
              <a:gd name="connsiteX0" fmla="*/ 0 w 3911062"/>
              <a:gd name="connsiteY0" fmla="*/ 0 h 707627"/>
              <a:gd name="connsiteX1" fmla="*/ 2282677 w 3911062"/>
              <a:gd name="connsiteY1" fmla="*/ 0 h 707627"/>
              <a:gd name="connsiteX2" fmla="*/ 3911062 w 3911062"/>
              <a:gd name="connsiteY2" fmla="*/ 304800 h 707627"/>
              <a:gd name="connsiteX3" fmla="*/ 2471942 w 3911062"/>
              <a:gd name="connsiteY3" fmla="*/ 707627 h 707627"/>
              <a:gd name="connsiteX4" fmla="*/ 0 w 3911062"/>
              <a:gd name="connsiteY4" fmla="*/ 693113 h 707627"/>
              <a:gd name="connsiteX5" fmla="*/ 0 w 3911062"/>
              <a:gd name="connsiteY5" fmla="*/ 0 h 707627"/>
              <a:gd name="connsiteX0" fmla="*/ 0 w 4036468"/>
              <a:gd name="connsiteY0" fmla="*/ 0 h 707627"/>
              <a:gd name="connsiteX1" fmla="*/ 2282677 w 4036468"/>
              <a:gd name="connsiteY1" fmla="*/ 0 h 707627"/>
              <a:gd name="connsiteX2" fmla="*/ 4036468 w 4036468"/>
              <a:gd name="connsiteY2" fmla="*/ 333829 h 707627"/>
              <a:gd name="connsiteX3" fmla="*/ 2471942 w 4036468"/>
              <a:gd name="connsiteY3" fmla="*/ 707627 h 707627"/>
              <a:gd name="connsiteX4" fmla="*/ 0 w 4036468"/>
              <a:gd name="connsiteY4" fmla="*/ 693113 h 707627"/>
              <a:gd name="connsiteX5" fmla="*/ 0 w 4036468"/>
              <a:gd name="connsiteY5" fmla="*/ 0 h 707627"/>
              <a:gd name="connsiteX0" fmla="*/ 0 w 4036468"/>
              <a:gd name="connsiteY0" fmla="*/ 0 h 707627"/>
              <a:gd name="connsiteX1" fmla="*/ 2282677 w 4036468"/>
              <a:gd name="connsiteY1" fmla="*/ 0 h 707627"/>
              <a:gd name="connsiteX2" fmla="*/ 4036468 w 4036468"/>
              <a:gd name="connsiteY2" fmla="*/ 333829 h 707627"/>
              <a:gd name="connsiteX3" fmla="*/ 2471942 w 4036468"/>
              <a:gd name="connsiteY3" fmla="*/ 707627 h 707627"/>
              <a:gd name="connsiteX4" fmla="*/ 0 w 4036468"/>
              <a:gd name="connsiteY4" fmla="*/ 693113 h 707627"/>
              <a:gd name="connsiteX5" fmla="*/ 0 w 4036468"/>
              <a:gd name="connsiteY5" fmla="*/ 0 h 707627"/>
              <a:gd name="connsiteX0" fmla="*/ 0 w 3597550"/>
              <a:gd name="connsiteY0" fmla="*/ 0 h 707627"/>
              <a:gd name="connsiteX1" fmla="*/ 2282677 w 3597550"/>
              <a:gd name="connsiteY1" fmla="*/ 0 h 707627"/>
              <a:gd name="connsiteX2" fmla="*/ 3597550 w 3597550"/>
              <a:gd name="connsiteY2" fmla="*/ 333829 h 707627"/>
              <a:gd name="connsiteX3" fmla="*/ 2471942 w 3597550"/>
              <a:gd name="connsiteY3" fmla="*/ 707627 h 707627"/>
              <a:gd name="connsiteX4" fmla="*/ 0 w 3597550"/>
              <a:gd name="connsiteY4" fmla="*/ 693113 h 707627"/>
              <a:gd name="connsiteX5" fmla="*/ 0 w 3597550"/>
              <a:gd name="connsiteY5" fmla="*/ 0 h 70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7550" h="707627">
                <a:moveTo>
                  <a:pt x="0" y="0"/>
                </a:moveTo>
                <a:lnTo>
                  <a:pt x="2282677" y="0"/>
                </a:lnTo>
                <a:cubicBezTo>
                  <a:pt x="2730737" y="58057"/>
                  <a:pt x="1841685" y="-16338"/>
                  <a:pt x="3597550" y="333829"/>
                </a:cubicBezTo>
                <a:cubicBezTo>
                  <a:pt x="3033419" y="408224"/>
                  <a:pt x="2920002" y="650165"/>
                  <a:pt x="2471942" y="707627"/>
                </a:cubicBezTo>
                <a:lnTo>
                  <a:pt x="0" y="6931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76810" tIns="38405" rIns="76810" bIns="38405" rtlCol="0">
            <a:spAutoFit/>
          </a:bodyPr>
          <a:lstStyle/>
          <a:p>
            <a:r>
              <a:rPr lang="bn-IN" sz="40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40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4000" b="1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37258-6CBD-42F8-9BFD-61966CB2257B}"/>
              </a:ext>
            </a:extLst>
          </p:cNvPr>
          <p:cNvSpPr txBox="1"/>
          <p:nvPr/>
        </p:nvSpPr>
        <p:spPr>
          <a:xfrm>
            <a:off x="4959925" y="388864"/>
            <a:ext cx="289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: ০৫ </a:t>
            </a:r>
            <a:r>
              <a:rPr lang="as-IN" sz="4000" b="1" dirty="0">
                <a:latin typeface="NikoshBAN" pitchFamily="2" charset="0"/>
                <a:cs typeface="NikoshBAN" pitchFamily="2" charset="0"/>
              </a:rPr>
              <a:t>ম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ি</a:t>
            </a:r>
            <a:r>
              <a:rPr lang="as-IN" sz="4000" b="1" dirty="0">
                <a:latin typeface="NikoshBAN" pitchFamily="2" charset="0"/>
                <a:cs typeface="NikoshBAN" pitchFamily="2" charset="0"/>
              </a:rPr>
              <a:t>ন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ি</a:t>
            </a:r>
            <a:r>
              <a:rPr lang="as-IN" sz="4000" b="1" dirty="0">
                <a:latin typeface="NikoshBAN" pitchFamily="2" charset="0"/>
                <a:cs typeface="NikoshBAN" pitchFamily="2" charset="0"/>
              </a:rPr>
              <a:t>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664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3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2562" y="1143000"/>
            <a:ext cx="67437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সংক্ষিপ্ত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পূনরালোচনা</a:t>
            </a:r>
            <a:endParaRPr lang="en-GB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5202" y="3352800"/>
            <a:ext cx="83058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কারও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জিজ্ঞাসা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থাকলে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।</a:t>
            </a:r>
            <a:endParaRPr lang="en-GB" sz="5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21" y="381000"/>
            <a:ext cx="5383398" cy="2969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621" y="2380894"/>
            <a:ext cx="2742486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047206" y="3962401"/>
            <a:ext cx="6297560" cy="2071641"/>
          </a:xfrm>
          <a:prstGeom prst="wedgeEllipseCallout">
            <a:avLst>
              <a:gd name="adj1" fmla="val -64989"/>
              <a:gd name="adj2" fmla="val -9825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</a:t>
            </a:r>
            <a:r>
              <a:rPr lang="bn-IN" sz="4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ভূমিকা বর্ণনা কর</a:t>
            </a:r>
            <a:r>
              <a:rPr lang="bn-BD" sz="4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4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4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37" y="1666683"/>
            <a:ext cx="6297560" cy="46194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4812" y="495222"/>
            <a:ext cx="7618016" cy="118271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800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US" sz="8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98" y="2871894"/>
            <a:ext cx="2774808" cy="2081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90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98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98612" y="4021395"/>
            <a:ext cx="8430604" cy="264979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শ্রেণীঃ </a:t>
            </a:r>
            <a:r>
              <a:rPr lang="bn-IN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নবম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  <a:r>
              <a:rPr lang="bn-IN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b="1" dirty="0">
              <a:solidFill>
                <a:srgbClr val="7030A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bn-IN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bn-BD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বিশেষ পাঠঃ </a:t>
            </a:r>
            <a:r>
              <a:rPr lang="bn-IN" b="1" dirty="0">
                <a:ln/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খাদ্য সংরক্ষণ </a:t>
            </a:r>
            <a:r>
              <a:rPr lang="bn-IN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b="1" dirty="0">
              <a:ln/>
              <a:solidFill>
                <a:srgbClr val="7030A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06" y="1371600"/>
            <a:ext cx="1873427" cy="23359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90F37D-A8E6-4F89-A12F-3C347CFEB2A0}"/>
              </a:ext>
            </a:extLst>
          </p:cNvPr>
          <p:cNvSpPr/>
          <p:nvPr/>
        </p:nvSpPr>
        <p:spPr>
          <a:xfrm>
            <a:off x="4528719" y="487733"/>
            <a:ext cx="2126814" cy="570003"/>
          </a:xfrm>
          <a:prstGeom prst="rect">
            <a:avLst/>
          </a:prstGeom>
        </p:spPr>
        <p:txBody>
          <a:bodyPr wrap="none" lIns="76810" tIns="38405" rIns="76810" bIns="38405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উপস্থাপনায়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8" y="228600"/>
            <a:ext cx="4343400" cy="295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7096"/>
          <a:stretch/>
        </p:blipFill>
        <p:spPr>
          <a:xfrm>
            <a:off x="7395520" y="302302"/>
            <a:ext cx="4442784" cy="287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6" y="4114800"/>
            <a:ext cx="4340009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 b="6686"/>
          <a:stretch/>
        </p:blipFill>
        <p:spPr>
          <a:xfrm>
            <a:off x="7395520" y="4191000"/>
            <a:ext cx="4442784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20" y="4191000"/>
            <a:ext cx="444278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6" y="257831"/>
            <a:ext cx="4340819" cy="2967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9320" r="8303" b="17893"/>
          <a:stretch/>
        </p:blipFill>
        <p:spPr>
          <a:xfrm>
            <a:off x="7395520" y="302302"/>
            <a:ext cx="4442784" cy="287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20400"/>
          <a:stretch/>
        </p:blipFill>
        <p:spPr>
          <a:xfrm>
            <a:off x="290485" y="4114800"/>
            <a:ext cx="4343400" cy="2895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8206" y="3392269"/>
            <a:ext cx="52578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ছবিগুলো ভালোভাবে লক্ষ্য করি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8206" y="3392268"/>
            <a:ext cx="52578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ছবির ফলগুলোর অবস্থা কী রকম?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912" y="3333750"/>
            <a:ext cx="9525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এ অবস্থা থেকে রক্ষা করে দীর্ঘসময় রাখতে হলে কী করতে হবে?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2612" y="3347145"/>
            <a:ext cx="5868988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এবার ছবির ফলগুলোর অবস্থা কী রকম?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1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50353" y="533400"/>
            <a:ext cx="5281824" cy="838200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bn-IN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আজকের </a:t>
            </a:r>
            <a:r>
              <a:rPr lang="bn-BD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পাঠ  </a:t>
            </a:r>
            <a:endParaRPr lang="en-US" sz="5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94012" y="3124200"/>
            <a:ext cx="6400801" cy="1371596"/>
          </a:xfrm>
          <a:solidFill>
            <a:srgbClr val="00B05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n-IN" sz="7200" b="1" dirty="0">
                <a:ln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খাদ্য সংরক্ষণ </a:t>
            </a:r>
            <a:r>
              <a:rPr lang="bn-IN" sz="72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5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36812" y="788893"/>
            <a:ext cx="66294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6810" tIns="38405" rIns="76810" bIns="3840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700" b="1" dirty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7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9412" y="2844384"/>
            <a:ext cx="11146359" cy="37850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6810" tIns="38405" rIns="76810" bIns="38405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n-BD" sz="3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আজকের পাঠ শেষে শিক্ষার্থীরা --- </a:t>
            </a:r>
          </a:p>
          <a:p>
            <a:pPr>
              <a:buFont typeface="Wingdings" pitchFamily="2" charset="2"/>
              <a:buChar char="v"/>
            </a:pPr>
            <a:r>
              <a:rPr lang="bn-IN" sz="3600" b="1" dirty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খাদ্য সংরক্ষণের বিভিন্ন পদ্ধতির </a:t>
            </a:r>
            <a:r>
              <a:rPr lang="bn-IN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নাম বলতে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bn-IN" sz="3600" b="1" dirty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খাদ্য সংরক্ষণের বিভিন্ন পদ্ধতির </a:t>
            </a:r>
            <a:r>
              <a:rPr lang="bn-IN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;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bn-IN" sz="3600" b="1" dirty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খাদ্য সংরক্ষণে রাসায়নিক পদার্থের ব্যবহার ও এর শারিরিক প্রতিক্রিয়া ব্যাখ্যা করতে পারবে।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endParaRPr lang="bn-BD" sz="3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sz="3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412" y="281146"/>
            <a:ext cx="426720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IN" sz="2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কীভাবে খাদ্য বস্তু সংরক্ষণ করা যায়?</a:t>
            </a:r>
            <a:endParaRPr lang="en-US" sz="28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95065870"/>
              </p:ext>
            </p:extLst>
          </p:nvPr>
        </p:nvGraphicFramePr>
        <p:xfrm>
          <a:off x="1979612" y="914400"/>
          <a:ext cx="8711141" cy="606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238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0C3DD4-5239-49F8-B9EA-31C6837A8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1F0C3DD4-5239-49F8-B9EA-31C6837A8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DB2176-4543-4737-9259-93B2C27EA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E3DB2176-4543-4737-9259-93B2C27EA8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3A0E58-CB51-4DEA-95ED-0B9BF194F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F23A0E58-CB51-4DEA-95ED-0B9BF194FB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E3F769-BBA8-4925-A26C-6ABFFDF09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>
                                            <p:graphicEl>
                                              <a:dgm id="{F9E3F769-BBA8-4925-A26C-6ABFFDF09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35FE1C-BF75-449F-AADA-F643122C2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dgm id="{4535FE1C-BF75-449F-AADA-F643122C2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E29BF3-0240-4DB5-8E0C-50608A40A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5">
                                            <p:graphicEl>
                                              <a:dgm id="{92E29BF3-0240-4DB5-8E0C-50608A40A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1DB4BA-CD0D-4615-85BD-AE0922E7F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">
                                            <p:graphicEl>
                                              <a:dgm id="{131DB4BA-CD0D-4615-85BD-AE0922E7F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BE3F33-D066-48AA-9C4F-C26470465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5">
                                            <p:graphicEl>
                                              <a:dgm id="{13BE3F33-D066-48AA-9C4F-C26470465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F344C3-1BD1-4A72-8346-C97399552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">
                                            <p:graphicEl>
                                              <a:dgm id="{30F344C3-1BD1-4A72-8346-C97399552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D93314-449A-413F-BEA8-A800DAFF9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5">
                                            <p:graphicEl>
                                              <a:dgm id="{71D93314-449A-413F-BEA8-A800DAFF9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C87E81-C4DC-41C3-9410-6969B5A5B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5">
                                            <p:graphicEl>
                                              <a:dgm id="{74C87E81-C4DC-41C3-9410-6969B5A5B1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1219200"/>
            <a:ext cx="9421996" cy="52542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217612" y="3048005"/>
            <a:ext cx="9421997" cy="1142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6810" tIns="38405" rIns="76810" bIns="38405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১। </a:t>
            </a:r>
            <a:r>
              <a:rPr lang="bn-IN" sz="6000" b="1" dirty="0">
                <a:ln/>
                <a:latin typeface="NikoshBAN" pitchFamily="2" charset="0"/>
                <a:cs typeface="NikoshBAN" pitchFamily="2" charset="0"/>
              </a:rPr>
              <a:t>খাদ্য সংরক্ষণের চারটি পদ্ধতির নাম </a:t>
            </a:r>
            <a:r>
              <a:rPr lang="bn-IN" sz="6000" b="1" dirty="0">
                <a:latin typeface="NikoshBAN" pitchFamily="2" charset="0"/>
                <a:cs typeface="NikoshBAN" pitchFamily="2" charset="0"/>
              </a:rPr>
              <a:t>লিখ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en-US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59767" y="391886"/>
            <a:ext cx="6703854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54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</a:t>
            </a:r>
            <a:r>
              <a:rPr lang="bn-BD" sz="54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54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54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(৫ মিনিট)</a:t>
            </a:r>
            <a:endParaRPr lang="en-US" sz="54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0913" y="3192958"/>
            <a:ext cx="243840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bn-IN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শুষ্ককরণ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356770"/>
            <a:ext cx="3200400" cy="2491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22" y="356770"/>
            <a:ext cx="3437900" cy="2491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21" y="4296291"/>
            <a:ext cx="3469968" cy="2602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4296291"/>
            <a:ext cx="3200400" cy="2632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3" y="4296291"/>
            <a:ext cx="4038600" cy="2602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45" y="356770"/>
            <a:ext cx="4038600" cy="24913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322515" y="3192958"/>
            <a:ext cx="9525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ছবির খাদ্য গুলো কোন প্রক্রিয়ায় সংরক্ষণ করা  হয়েছে?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438</Words>
  <Application>Microsoft Office PowerPoint</Application>
  <PresentationFormat>Custom</PresentationFormat>
  <Paragraphs>97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NikoshBAN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আজকের পাঠ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 Alam</dc:creator>
  <cp:lastModifiedBy>Alamin</cp:lastModifiedBy>
  <cp:revision>75</cp:revision>
  <dcterms:created xsi:type="dcterms:W3CDTF">2017-10-31T12:36:12Z</dcterms:created>
  <dcterms:modified xsi:type="dcterms:W3CDTF">2017-11-15T16:52:24Z</dcterms:modified>
</cp:coreProperties>
</file>