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4"/>
  </p:notesMasterIdLst>
  <p:sldIdLst>
    <p:sldId id="256" r:id="rId2"/>
    <p:sldId id="311" r:id="rId3"/>
    <p:sldId id="277" r:id="rId4"/>
    <p:sldId id="286" r:id="rId5"/>
    <p:sldId id="293" r:id="rId6"/>
    <p:sldId id="279" r:id="rId7"/>
    <p:sldId id="262" r:id="rId8"/>
    <p:sldId id="31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68" r:id="rId19"/>
    <p:sldId id="269" r:id="rId20"/>
    <p:sldId id="270" r:id="rId21"/>
    <p:sldId id="312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B2EC1-EC45-465C-88E4-F21A7813E233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16570-10FF-476F-BE5E-C09760E22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78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713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488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541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510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7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429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505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45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483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54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836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138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C:\Users\DOEL\Desktop\6 ICT\WelcomeToMyPageRdFlower21.gif"/>
          <p:cNvPicPr>
            <a:picLocks noChangeAspect="1" noChangeArrowheads="1"/>
          </p:cNvPicPr>
          <p:nvPr/>
        </p:nvPicPr>
        <p:blipFill>
          <a:blip r:embed="rId2"/>
          <a:srcRect l="14637" t="3858" r="7886" b="5186"/>
          <a:stretch>
            <a:fillRect/>
          </a:stretch>
        </p:blipFill>
        <p:spPr bwMode="auto">
          <a:xfrm>
            <a:off x="4571999" y="152400"/>
            <a:ext cx="4572001" cy="658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74676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19900" b="1" spc="150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spc="150" dirty="0">
              <a:ln w="11430"/>
              <a:blipFill>
                <a:blip r:embed="rId3"/>
                <a:stretch>
                  <a:fillRect/>
                </a:stretch>
              </a:blip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DOEL\Desktop\6 ICT\New folder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795" y="457200"/>
            <a:ext cx="8048410" cy="4559300"/>
          </a:xfrm>
          <a:prstGeom prst="rect">
            <a:avLst/>
          </a:prstGeom>
          <a:noFill/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971800" y="5334000"/>
            <a:ext cx="381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1200" cap="none" spc="0" normalizeH="0" baseline="0" noProof="0" dirty="0" smtClean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কি-বোর্ড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DOEL\Desktop\6 ICT\New folder\omr.jpg"/>
          <p:cNvPicPr>
            <a:picLocks noChangeAspect="1" noChangeArrowheads="1"/>
          </p:cNvPicPr>
          <p:nvPr/>
        </p:nvPicPr>
        <p:blipFill>
          <a:blip r:embed="rId2"/>
          <a:srcRect t="12903" b="12903"/>
          <a:stretch>
            <a:fillRect/>
          </a:stretch>
        </p:blipFill>
        <p:spPr bwMode="auto">
          <a:xfrm>
            <a:off x="609600" y="762000"/>
            <a:ext cx="7677150" cy="3505200"/>
          </a:xfrm>
          <a:prstGeom prst="rect">
            <a:avLst/>
          </a:prstGeom>
          <a:noFill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124200" y="53340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ea typeface="+mj-ea"/>
                <a:cs typeface="NikoshBAN" pitchFamily="2" charset="0"/>
              </a:rPr>
              <a:t>ও</a:t>
            </a:r>
            <a:r>
              <a:rPr lang="en-US" sz="8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8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ea typeface="+mj-ea"/>
                <a:cs typeface="NikoshBAN" pitchFamily="2" charset="0"/>
              </a:rPr>
              <a:t>এম</a:t>
            </a:r>
            <a:r>
              <a:rPr lang="en-US" sz="8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8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ea typeface="+mj-ea"/>
                <a:cs typeface="NikoshBAN" pitchFamily="2" charset="0"/>
              </a:rPr>
              <a:t>আর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DOEL\Desktop\6 ICT\New folder\sca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293" y="609600"/>
            <a:ext cx="6958707" cy="4648199"/>
          </a:xfrm>
          <a:prstGeom prst="rect">
            <a:avLst/>
          </a:prstGeom>
          <a:noFill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048000" y="5562600"/>
            <a:ext cx="411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96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ea typeface="+mj-ea"/>
                <a:cs typeface="NikoshBAN" pitchFamily="2" charset="0"/>
              </a:rPr>
              <a:t>স্ক্যানার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:\Users\DOEL\Desktop\6 ICT\New folder (3)\c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344" y="381000"/>
            <a:ext cx="5133847" cy="472439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4600" y="5257800"/>
            <a:ext cx="37338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1200" cap="none" spc="0" normalizeH="0" baseline="0" noProof="0" dirty="0" smtClean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ডিভিডি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DOEL\Desktop\6 ICT\New folder\digi c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043" y="228600"/>
            <a:ext cx="7469757" cy="538635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52600" y="5791200"/>
            <a:ext cx="54102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ডিজিটাল ক্যামেরা</a:t>
            </a:r>
            <a:endParaRPr kumimoji="0" lang="en-US" sz="6600" b="1" i="0" u="none" strike="noStrike" kern="120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895600" y="5791200"/>
            <a:ext cx="396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8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ea typeface="+mj-ea"/>
                <a:cs typeface="NikoshBAN" pitchFamily="2" charset="0"/>
              </a:rPr>
              <a:t>ওয়েবক্যাম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blipFill>
                <a:blip r:embed="rId2"/>
                <a:stretch>
                  <a:fillRect/>
                </a:stretch>
              </a:blip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122" name="Picture 2" descr="C:\Users\DOEL\Desktop\6 ICT\New folder\m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"/>
            <a:ext cx="7620000" cy="518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ndenser-Microph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8000999" cy="50292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438400" y="5638800"/>
            <a:ext cx="441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72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ea typeface="+mj-ea"/>
                <a:cs typeface="NikoshBAN" pitchFamily="2" charset="0"/>
              </a:rPr>
              <a:t>মাইক্রোফোন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000">
        <p14:gallery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609600"/>
            <a:ext cx="83820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যে সকল যন্ত্রের মাধ্যমে কম্পিউটারে কোন তথ্য যেমন লেখা, ছবি, অডিও, ভিডিও বা কোন প্রোগ্রাম প্রবেশ করানো হয় তাই ইনপুট হার্ডওয়্যার।</a:t>
            </a:r>
            <a:endParaRPr kumimoji="0" lang="en-US" sz="66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00400" y="5907256"/>
            <a:ext cx="2590800" cy="838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C:\Users\DOEL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961231" cy="2362200"/>
          </a:xfrm>
          <a:prstGeom prst="rect">
            <a:avLst/>
          </a:prstGeom>
          <a:noFill/>
        </p:spPr>
      </p:pic>
      <p:pic>
        <p:nvPicPr>
          <p:cNvPr id="6" name="Picture 5" descr="C:\Users\DOEL\Desktop\6 ICT\New folder\sc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582" y="3048000"/>
            <a:ext cx="4111236" cy="2746176"/>
          </a:xfrm>
          <a:prstGeom prst="rect">
            <a:avLst/>
          </a:prstGeom>
          <a:noFill/>
        </p:spPr>
      </p:pic>
      <p:pic>
        <p:nvPicPr>
          <p:cNvPr id="16" name="Picture 15" descr="mou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027" y="228600"/>
            <a:ext cx="3526973" cy="27432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DOEL\Desktop\6 ICT\New folder (3)\graphicdes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200401"/>
            <a:ext cx="4876801" cy="36576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5105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2800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6000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</a:br>
            <a:endParaRPr lang="en-US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828800"/>
            <a:ext cx="533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১। হার্ডওয়্যার</a:t>
            </a:r>
            <a:r>
              <a:rPr kumimoji="0" lang="bn-BD" sz="5400" b="1" i="0" u="none" strike="noStrike" kern="1200" normalizeH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কি?</a:t>
            </a:r>
            <a:endParaRPr kumimoji="0" lang="en-US" sz="4000" b="1" i="0" u="none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743200"/>
            <a:ext cx="76962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২। </a:t>
            </a:r>
            <a:r>
              <a:rPr kumimoji="0" lang="bn-BD" sz="4400" b="1" i="0" u="none" strike="noStrike" kern="12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কোন</a:t>
            </a:r>
            <a:r>
              <a:rPr kumimoji="0" lang="bn-BD" sz="4400" b="1" i="0" u="none" strike="noStrike" kern="120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ইনপুট </a:t>
            </a:r>
            <a:r>
              <a:rPr lang="bn-BD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যন্ত্রটি দিয়ে সূর্যের </a:t>
            </a:r>
            <a:r>
              <a:rPr kumimoji="0" lang="bn-BD" sz="4400" b="1" i="0" u="none" strike="noStrike" kern="12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আলো</a:t>
            </a:r>
            <a:r>
              <a:rPr kumimoji="0" lang="bn-BD" sz="4400" b="1" i="0" u="none" strike="noStrike" kern="120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দেয়ালে প্রতিফলিত করলে রংধনুর ৭টি রং দেখা যায়?</a:t>
            </a:r>
            <a:endParaRPr kumimoji="0" lang="en-US" sz="3200" b="1" i="0" u="none" strike="noStrike" kern="120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33" y="-3175"/>
            <a:ext cx="9148233" cy="68611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2011362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13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13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3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:</a:t>
            </a:r>
            <a:endParaRPr lang="en-US" sz="6000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0"/>
            <a:ext cx="83820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kumimoji="0" lang="en-US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192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ইনপুট হার্ডওয়্যারগুলোর তালিকা তৈরী কর এবং যে কোন ২টি ইনপুট হার্ডওয়্যারের কার্যপ্রনালী লিখ।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6 ICT\web-graphic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340"/>
            <a:ext cx="7467600" cy="66153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8201"/>
            <a:ext cx="914400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সকলে সুন্দরভাবে বাড়ির কাজ সম্পন্ন করবে এই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smtClean="0">
                <a:latin typeface="NikoshBAN" pitchFamily="2" charset="0"/>
                <a:cs typeface="NikoshBAN" pitchFamily="2" charset="0"/>
              </a:rPr>
              <a:t>কামনায় </a:t>
            </a: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সবাই ভাল থেক।</a:t>
            </a:r>
            <a:endParaRPr lang="en-US" sz="8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 cmpd="sng">
            <a:solidFill>
              <a:srgbClr val="00B050"/>
            </a:solidFill>
          </a:ln>
          <a:effectLst>
            <a:outerShdw blurRad="444500" dist="355600" dir="4920000" sx="98000" sy="98000" rotWithShape="0">
              <a:srgbClr val="000000">
                <a:alpha val="16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 prstMaterial="metal">
            <a:bevelB prst="angle"/>
            <a:extrusionClr>
              <a:schemeClr val="accent1">
                <a:lumMod val="75000"/>
              </a:schemeClr>
            </a:extrusionClr>
            <a:contourClr>
              <a:srgbClr val="006600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1828800"/>
            <a:ext cx="5943600" cy="3429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তথ্য ও  যোগাযোগ প্রযুক্তি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৬ষ্ঠ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২য় অধ্যায়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সময়-5০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/>
          </a:p>
        </p:txBody>
      </p:sp>
      <p:pic>
        <p:nvPicPr>
          <p:cNvPr id="5" name="Picture 4" descr="3d-graphic-design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05201" y="1219201"/>
            <a:ext cx="2133600" cy="914399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Autofit/>
          </a:bodyPr>
          <a:lstStyle/>
          <a:p>
            <a:r>
              <a:rPr lang="en-US" sz="115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24200" y="190500"/>
            <a:ext cx="2667000" cy="6858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8000" b="1" u="sng" dirty="0" err="1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পরিবেশ</a:t>
            </a:r>
            <a:r>
              <a:rPr lang="en-US" sz="8000" b="1" u="sng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8000" b="1" u="sng" dirty="0" err="1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তৈরি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20060513_toolb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62" y="914400"/>
            <a:ext cx="7283938" cy="546295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DOEL\Desktop\6 ICT\New folder (3)\24101712tapping screw.jpg"/>
          <p:cNvPicPr>
            <a:picLocks noChangeAspect="1" noChangeArrowheads="1"/>
          </p:cNvPicPr>
          <p:nvPr/>
        </p:nvPicPr>
        <p:blipFill>
          <a:blip r:embed="rId2"/>
          <a:srcRect l="9333" t="11824" r="8500" b="20132"/>
          <a:stretch>
            <a:fillRect/>
          </a:stretch>
        </p:blipFill>
        <p:spPr bwMode="auto">
          <a:xfrm>
            <a:off x="906947" y="1231900"/>
            <a:ext cx="7246453" cy="448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6602" y="533400"/>
            <a:ext cx="2819398" cy="9214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IN" sz="5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  <a:hlinkClick r:id="rId2" action="ppaction://hlinksldjump"/>
              </a:rPr>
              <a:t>পাঠ ঘোষণা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4"/>
          </p:nvPr>
        </p:nvSpPr>
        <p:spPr>
          <a:xfrm>
            <a:off x="304800" y="2438400"/>
            <a:ext cx="8610600" cy="2667000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16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z="6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4000" b="1" dirty="0" smtClean="0">
              <a:ln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7848600" cy="3048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হার্ডওয়্যার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প্রযুক্তিতে যে সকল যন্ত্রপাতি ব্যবহৃত হয় তা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যন্ত্রপাতিগুলোর কাজ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8382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–</a:t>
            </a:r>
            <a:endParaRPr lang="bn-BD" sz="1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1524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আলোচনার সুবিধার্থে হার্ডওয়্যারগুলোকে আমরা ৩ ভাগে ভাগ করতে পারি।</a:t>
            </a:r>
            <a:endParaRPr lang="en-US" sz="44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1447800"/>
            <a:ext cx="228600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3573959"/>
            <a:ext cx="2286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573959"/>
            <a:ext cx="2286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3573959"/>
            <a:ext cx="2286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2971800"/>
            <a:ext cx="5791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381500" y="2552700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429544" y="32377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173119" y="32377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382294" y="32377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4" name="Picture 3" descr="mo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95400"/>
            <a:ext cx="5943600" cy="4199466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886200" y="57150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মাউস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blipFill>
                <a:blip r:embed="rId2"/>
                <a:stretch>
                  <a:fillRect/>
                </a:stretch>
              </a:blip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4114800" cy="762000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পুট হার্ডওয়্যারসমুহ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000">
        <p:dissolve/>
      </p:transition>
    </mc:Choice>
    <mc:Fallback>
      <p:transition spd="slow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168</Words>
  <Application>Microsoft Office PowerPoint</Application>
  <PresentationFormat>On-screen Show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পাঠ পরিচিতি</vt:lpstr>
      <vt:lpstr>Slide 4</vt:lpstr>
      <vt:lpstr>Slide 5</vt:lpstr>
      <vt:lpstr>Slide 6</vt:lpstr>
      <vt:lpstr>Slide 7</vt:lpstr>
      <vt:lpstr>Slide 8</vt:lpstr>
      <vt:lpstr>ইনপুট হার্ডওয়্যারসমুহ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একক কাজ</vt:lpstr>
      <vt:lpstr>   মূল্যায়ন: </vt:lpstr>
      <vt:lpstr>বাড়ির কাজ: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lab1</dc:creator>
  <cp:lastModifiedBy>pc</cp:lastModifiedBy>
  <cp:revision>254</cp:revision>
  <dcterms:created xsi:type="dcterms:W3CDTF">2006-08-16T00:00:00Z</dcterms:created>
  <dcterms:modified xsi:type="dcterms:W3CDTF">2017-11-15T16:19:23Z</dcterms:modified>
</cp:coreProperties>
</file>